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6" r:id="rId3"/>
    <p:sldId id="261" r:id="rId4"/>
    <p:sldId id="257" r:id="rId5"/>
    <p:sldId id="258" r:id="rId6"/>
    <p:sldId id="259" r:id="rId7"/>
    <p:sldId id="260"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718" autoAdjust="0"/>
  </p:normalViewPr>
  <p:slideViewPr>
    <p:cSldViewPr>
      <p:cViewPr>
        <p:scale>
          <a:sx n="100" d="100"/>
          <a:sy n="100" d="100"/>
        </p:scale>
        <p:origin x="-516" y="5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0CCBB98-B6BA-44EF-8500-2357693A45B0}" type="datetimeFigureOut">
              <a:rPr lang="en-US" smtClean="0"/>
              <a:pPr/>
              <a:t>6/13/2015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E5CB7BB-F8B4-4E3D-A3E7-562BA90B5EA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CCBB98-B6BA-44EF-8500-2357693A45B0}" type="datetimeFigureOut">
              <a:rPr lang="en-US" smtClean="0"/>
              <a:pPr/>
              <a:t>6/13/2015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CB7BB-F8B4-4E3D-A3E7-562BA90B5E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CCBB98-B6BA-44EF-8500-2357693A45B0}" type="datetimeFigureOut">
              <a:rPr lang="en-US" smtClean="0"/>
              <a:pPr/>
              <a:t>6/13/2015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CB7BB-F8B4-4E3D-A3E7-562BA90B5E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0CCBB98-B6BA-44EF-8500-2357693A45B0}" type="datetimeFigureOut">
              <a:rPr lang="en-US" smtClean="0"/>
              <a:pPr/>
              <a:t>6/13/2015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CB7BB-F8B4-4E3D-A3E7-562BA90B5EA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0CCBB98-B6BA-44EF-8500-2357693A45B0}" type="datetimeFigureOut">
              <a:rPr lang="en-US" smtClean="0"/>
              <a:pPr/>
              <a:t>6/13/2015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E5CB7BB-F8B4-4E3D-A3E7-562BA90B5EA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0CCBB98-B6BA-44EF-8500-2357693A45B0}" type="datetimeFigureOut">
              <a:rPr lang="en-US" smtClean="0"/>
              <a:pPr/>
              <a:t>6/13/2015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CB7BB-F8B4-4E3D-A3E7-562BA90B5EA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0CCBB98-B6BA-44EF-8500-2357693A45B0}" type="datetimeFigureOut">
              <a:rPr lang="en-US" smtClean="0"/>
              <a:pPr/>
              <a:t>6/13/2015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5CB7BB-F8B4-4E3D-A3E7-562BA90B5EA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0CCBB98-B6BA-44EF-8500-2357693A45B0}" type="datetimeFigureOut">
              <a:rPr lang="en-US" smtClean="0"/>
              <a:pPr/>
              <a:t>6/13/2015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5CB7BB-F8B4-4E3D-A3E7-562BA90B5E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CCBB98-B6BA-44EF-8500-2357693A45B0}" type="datetimeFigureOut">
              <a:rPr lang="en-US" smtClean="0"/>
              <a:pPr/>
              <a:t>6/13/2015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5CB7BB-F8B4-4E3D-A3E7-562BA90B5E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0CCBB98-B6BA-44EF-8500-2357693A45B0}" type="datetimeFigureOut">
              <a:rPr lang="en-US" smtClean="0"/>
              <a:pPr/>
              <a:t>6/13/2015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CB7BB-F8B4-4E3D-A3E7-562BA90B5EA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0CCBB98-B6BA-44EF-8500-2357693A45B0}" type="datetimeFigureOut">
              <a:rPr lang="en-US" smtClean="0"/>
              <a:pPr/>
              <a:t>6/13/2015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E5CB7BB-F8B4-4E3D-A3E7-562BA90B5EA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0CCBB98-B6BA-44EF-8500-2357693A45B0}" type="datetimeFigureOut">
              <a:rPr lang="en-US" smtClean="0"/>
              <a:pPr/>
              <a:t>6/13/2015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E5CB7BB-F8B4-4E3D-A3E7-562BA90B5E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nofrillsdeal.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https://www.nofrillsdeal.com/tata-primanti-gurgaon.php"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nofrillsdeal.com/tata-primanti-gurgaon.php" TargetMode="Externa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www.nofrillsdeal.com/tata-primanti-gurgaon-location.ph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nofrillsdeal.com/tata-primanti-gurgaon.ph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nofrillsdeal.com/tata-primanti-specifications.php" TargetMode="External"/><Relationship Id="rId2" Type="http://schemas.openxmlformats.org/officeDocument/2006/relationships/hyperlink" Target="https://www.nofrillsdeal.com/tata-primanti-gurgaon.php"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hyperlink" Target="https://www.nofrillsdeal.com/tata-primanti-gurgaon.php" TargetMode="External"/><Relationship Id="rId2" Type="http://schemas.openxmlformats.org/officeDocument/2006/relationships/audio" Target="../media/audio2.wav"/><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s://www.nofrillsdeal.com/tata-primanti-specifications.php"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nofrillsdeal.com/contactus.ph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ormAutofit/>
          </a:bodyPr>
          <a:lstStyle/>
          <a:p>
            <a:pPr algn="ctr"/>
            <a:r>
              <a:rPr lang="en-US" sz="2800" dirty="0" smtClean="0"/>
              <a:t>Welcome To - Tata Housing Call 9899888159 </a:t>
            </a:r>
            <a:endParaRPr lang="en-US" sz="2800" dirty="0"/>
          </a:p>
        </p:txBody>
      </p:sp>
      <p:pic>
        <p:nvPicPr>
          <p:cNvPr id="4" name="Content Placeholder 3" descr="ourverified.jpg">
            <a:hlinkClick r:id="rId2"/>
          </p:cNvPr>
          <p:cNvPicPr>
            <a:picLocks noGrp="1" noChangeAspect="1"/>
          </p:cNvPicPr>
          <p:nvPr>
            <p:ph sz="quarter" idx="1"/>
          </p:nvPr>
        </p:nvPicPr>
        <p:blipFill>
          <a:blip r:embed="rId3"/>
          <a:stretch>
            <a:fillRect/>
          </a:stretch>
        </p:blipFill>
        <p:spPr>
          <a:xfrm>
            <a:off x="502276" y="1676400"/>
            <a:ext cx="8184524" cy="4267200"/>
          </a:xfrm>
        </p:spPr>
      </p:pic>
    </p:spTree>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200400"/>
            <a:ext cx="8229600" cy="3429000"/>
          </a:xfrm>
        </p:spPr>
        <p:txBody>
          <a:bodyPr>
            <a:normAutofit fontScale="77500" lnSpcReduction="20000"/>
          </a:bodyPr>
          <a:lstStyle/>
          <a:p>
            <a:pPr algn="just"/>
            <a:r>
              <a:rPr lang="en-US" sz="2000" b="1" dirty="0" smtClean="0">
                <a:latin typeface="Calibri" pitchFamily="34" charset="0"/>
                <a:cs typeface="Calibri" pitchFamily="34" charset="0"/>
                <a:hlinkClick r:id="rId2"/>
              </a:rPr>
              <a:t>Tata </a:t>
            </a:r>
            <a:r>
              <a:rPr lang="en-US" sz="2000" b="1" dirty="0" err="1" smtClean="0">
                <a:latin typeface="Calibri" pitchFamily="34" charset="0"/>
                <a:cs typeface="Calibri" pitchFamily="34" charset="0"/>
                <a:hlinkClick r:id="rId2"/>
              </a:rPr>
              <a:t>Primanti</a:t>
            </a:r>
            <a:r>
              <a:rPr lang="en-US" sz="2000" b="1" dirty="0" smtClean="0">
                <a:latin typeface="Calibri" pitchFamily="34" charset="0"/>
                <a:cs typeface="Calibri" pitchFamily="34" charset="0"/>
                <a:hlinkClick r:id="rId2"/>
              </a:rPr>
              <a:t> Garden</a:t>
            </a:r>
            <a:r>
              <a:rPr lang="en-US" sz="2000" b="1" dirty="0" smtClean="0">
                <a:latin typeface="Calibri" pitchFamily="34" charset="0"/>
                <a:cs typeface="Calibri" pitchFamily="34" charset="0"/>
              </a:rPr>
              <a:t> </a:t>
            </a:r>
            <a:r>
              <a:rPr lang="en-US" sz="2000" dirty="0" smtClean="0">
                <a:latin typeface="Calibri" pitchFamily="34" charset="0"/>
                <a:cs typeface="Calibri" pitchFamily="34" charset="0"/>
              </a:rPr>
              <a:t>Estate by Tata lodging will be your stay adjoining paradise with a wide range of solace and extravagance at your arm's degree. A circumspectly developed lodging group by the acclaimed land organizer Tata bunch at division 72 in Gurgaon, who has an extraordinary guarantee of guaranteeing 100% satisfaction to its regarded clients, proposes you the drudgery flats of 3 &amp; 4 BHK green excellence having vacillating floor area of 2185 square feet to 4500 square feet in a specific order. A thoroughly copy of the stately places where every feeling of happiness and bliss is qualified without an issue you will totally venerate this position a great deal.</a:t>
            </a:r>
            <a:br>
              <a:rPr lang="en-US" sz="2000" dirty="0" smtClean="0">
                <a:latin typeface="Calibri" pitchFamily="34" charset="0"/>
                <a:cs typeface="Calibri" pitchFamily="34" charset="0"/>
              </a:rPr>
            </a:br>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r>
              <a:rPr lang="en-US" sz="2000" dirty="0" smtClean="0">
                <a:latin typeface="Calibri" pitchFamily="34" charset="0"/>
                <a:cs typeface="Calibri" pitchFamily="34" charset="0"/>
              </a:rPr>
              <a:t>Meaning to getting mutually all the necessities and needs of the occupants the organizers has not left a singular stone unturned. From the focuses to facades each slight subtle element is listened meticulously to offer the finest living information. By method for open on all the three surfaces the prevalence habitations inhales a sound milieu and pulls in most extreme characteristic light. While you are clear of most astounding protection at your home your joy is enhanced with a large group of top of the line offices served at Tata </a:t>
            </a:r>
            <a:r>
              <a:rPr lang="en-US" sz="2000" dirty="0" err="1" smtClean="0">
                <a:latin typeface="Calibri" pitchFamily="34" charset="0"/>
                <a:cs typeface="Calibri" pitchFamily="34" charset="0"/>
              </a:rPr>
              <a:t>Primanti</a:t>
            </a:r>
            <a:r>
              <a:rPr lang="en-US" sz="2000" dirty="0" smtClean="0">
                <a:latin typeface="Calibri" pitchFamily="34" charset="0"/>
                <a:cs typeface="Calibri" pitchFamily="34" charset="0"/>
              </a:rPr>
              <a:t> Gurgaon for instance current club house, water exercise center, squash &amp; badminton courts, outside swimming pool, roof eatery, multipurpose lobby with storeroom, indoor diversions et cetera.</a:t>
            </a:r>
          </a:p>
          <a:p>
            <a:pPr algn="just"/>
            <a:endParaRPr lang="en-US" dirty="0"/>
          </a:p>
        </p:txBody>
      </p:sp>
      <p:sp>
        <p:nvSpPr>
          <p:cNvPr id="2" name="Title 1"/>
          <p:cNvSpPr>
            <a:spLocks noGrp="1"/>
          </p:cNvSpPr>
          <p:nvPr>
            <p:ph type="ctrTitle"/>
          </p:nvPr>
        </p:nvSpPr>
        <p:spPr/>
        <p:txBody>
          <a:bodyPr/>
          <a:lstStyle/>
          <a:p>
            <a:r>
              <a:rPr smtClean="0"/>
              <a:t>Tata Housing Primanti Gurgaon</a:t>
            </a:r>
            <a:endParaRPr lang="en-US" dirty="0"/>
          </a:p>
        </p:txBody>
      </p:sp>
    </p:spTree>
  </p:cSld>
  <p:clrMapOvr>
    <a:masterClrMapping/>
  </p:clrMapOvr>
  <p:transition spd="slow">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Tata Housing </a:t>
            </a:r>
            <a:r>
              <a:rPr lang="en-US" dirty="0" err="1" smtClean="0"/>
              <a:t>Primanti</a:t>
            </a:r>
            <a:r>
              <a:rPr lang="en-US" dirty="0" smtClean="0"/>
              <a:t> Sector 72</a:t>
            </a:r>
            <a:endParaRPr lang="en-US" dirty="0"/>
          </a:p>
        </p:txBody>
      </p:sp>
      <p:pic>
        <p:nvPicPr>
          <p:cNvPr id="4" name="Content Placeholder 3" descr="tata-Primant-masterplan-Gurgaon-banner1.jpg"/>
          <p:cNvPicPr>
            <a:picLocks noGrp="1" noChangeAspect="1"/>
          </p:cNvPicPr>
          <p:nvPr>
            <p:ph sz="quarter" idx="1"/>
          </p:nvPr>
        </p:nvPicPr>
        <p:blipFill>
          <a:blip r:embed="rId2"/>
          <a:stretch>
            <a:fillRect/>
          </a:stretch>
        </p:blipFill>
        <p:spPr>
          <a:xfrm>
            <a:off x="461433" y="2057400"/>
            <a:ext cx="8157634" cy="4038600"/>
          </a:xfrm>
        </p:spPr>
      </p:pic>
    </p:spTree>
  </p:cSld>
  <p:clrMapOvr>
    <a:masterClrMapping/>
  </p:clrMapOvr>
  <p:transition spd="slow">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3"/>
              </a:rPr>
              <a:t>Tata </a:t>
            </a:r>
            <a:r>
              <a:rPr lang="en-US" dirty="0" err="1" smtClean="0">
                <a:hlinkClick r:id="rId3"/>
              </a:rPr>
              <a:t>Primanti</a:t>
            </a:r>
            <a:r>
              <a:rPr lang="en-US" dirty="0" smtClean="0">
                <a:hlinkClick r:id="rId3"/>
              </a:rPr>
              <a:t> </a:t>
            </a:r>
            <a:r>
              <a:rPr lang="en-US" dirty="0" smtClean="0"/>
              <a:t>– Location Map</a:t>
            </a:r>
            <a:endParaRPr lang="en-US" dirty="0"/>
          </a:p>
        </p:txBody>
      </p:sp>
      <p:pic>
        <p:nvPicPr>
          <p:cNvPr id="4" name="Content Placeholder 3" descr="location-map.jpg">
            <a:hlinkClick r:id="rId4"/>
          </p:cNvPr>
          <p:cNvPicPr>
            <a:picLocks noGrp="1" noChangeAspect="1"/>
          </p:cNvPicPr>
          <p:nvPr>
            <p:ph sz="quarter" idx="1"/>
          </p:nvPr>
        </p:nvPicPr>
        <p:blipFill>
          <a:blip r:embed="rId5"/>
          <a:stretch>
            <a:fillRect/>
          </a:stretch>
        </p:blipFill>
        <p:spPr>
          <a:xfrm>
            <a:off x="381000" y="1752600"/>
            <a:ext cx="8381999" cy="4724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diamond/>
    <p:sndAc>
      <p:stSnd>
        <p:snd r:embed="rId2" name="chimes.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Tata </a:t>
            </a:r>
            <a:r>
              <a:rPr lang="en-US" dirty="0" err="1" smtClean="0">
                <a:hlinkClick r:id="rId2"/>
              </a:rPr>
              <a:t>Primanti</a:t>
            </a:r>
            <a:r>
              <a:rPr lang="en-US" dirty="0" smtClean="0">
                <a:hlinkClick r:id="rId2"/>
              </a:rPr>
              <a:t> </a:t>
            </a:r>
            <a:r>
              <a:rPr lang="en-US" dirty="0" smtClean="0"/>
              <a:t>– Master Plan</a:t>
            </a:r>
            <a:endParaRPr lang="en-US" dirty="0"/>
          </a:p>
        </p:txBody>
      </p:sp>
      <p:pic>
        <p:nvPicPr>
          <p:cNvPr id="4" name="Content Placeholder 3" descr="tata-Primant-masterplan-Gurgaon-bg.jpg"/>
          <p:cNvPicPr>
            <a:picLocks noGrp="1" noChangeAspect="1"/>
          </p:cNvPicPr>
          <p:nvPr>
            <p:ph sz="quarter" idx="1"/>
          </p:nvPr>
        </p:nvPicPr>
        <p:blipFill>
          <a:blip r:embed="rId3" cstate="print"/>
          <a:stretch>
            <a:fillRect/>
          </a:stretch>
        </p:blipFill>
        <p:spPr>
          <a:xfrm>
            <a:off x="381000" y="1716306"/>
            <a:ext cx="8305800" cy="476069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Tata </a:t>
            </a:r>
            <a:r>
              <a:rPr lang="en-US" dirty="0" err="1" smtClean="0">
                <a:hlinkClick r:id="rId2"/>
              </a:rPr>
              <a:t>Primanti</a:t>
            </a:r>
            <a:r>
              <a:rPr lang="en-US" dirty="0" smtClean="0">
                <a:hlinkClick r:id="rId2"/>
              </a:rPr>
              <a:t> </a:t>
            </a:r>
            <a:r>
              <a:rPr lang="en-US" dirty="0" smtClean="0"/>
              <a:t>– </a:t>
            </a:r>
            <a:r>
              <a:rPr lang="en-US" dirty="0" err="1" smtClean="0"/>
              <a:t>Spesifications</a:t>
            </a:r>
            <a:endParaRPr lang="en-US" dirty="0"/>
          </a:p>
        </p:txBody>
      </p:sp>
      <p:pic>
        <p:nvPicPr>
          <p:cNvPr id="4" name="Content Placeholder 3" descr="tata-Primant-masterplan-Gurgaon-bg.jpg">
            <a:hlinkClick r:id="rId3"/>
          </p:cNvPr>
          <p:cNvPicPr>
            <a:picLocks noGrp="1" noChangeAspect="1"/>
          </p:cNvPicPr>
          <p:nvPr>
            <p:ph sz="quarter" idx="1"/>
          </p:nvPr>
        </p:nvPicPr>
        <p:blipFill>
          <a:blip r:embed="rId4"/>
          <a:stretch>
            <a:fillRect/>
          </a:stretch>
        </p:blipFill>
        <p:spPr>
          <a:xfrm>
            <a:off x="2057399" y="1716306"/>
            <a:ext cx="5410201" cy="483689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3"/>
              </a:rPr>
              <a:t>Tata </a:t>
            </a:r>
            <a:r>
              <a:rPr lang="en-US" dirty="0" err="1" smtClean="0">
                <a:hlinkClick r:id="rId3"/>
              </a:rPr>
              <a:t>Primanti</a:t>
            </a:r>
            <a:r>
              <a:rPr lang="en-US" dirty="0" smtClean="0">
                <a:hlinkClick r:id="rId3"/>
              </a:rPr>
              <a:t> </a:t>
            </a:r>
            <a:r>
              <a:rPr lang="en-US" dirty="0" smtClean="0"/>
              <a:t>– Amenities</a:t>
            </a:r>
            <a:endParaRPr lang="en-US" dirty="0"/>
          </a:p>
        </p:txBody>
      </p:sp>
      <p:pic>
        <p:nvPicPr>
          <p:cNvPr id="4" name="Content Placeholder 3" descr="tata-Primant-masterplan-Gurgaon-bg.jpg">
            <a:hlinkClick r:id="rId4"/>
          </p:cNvPr>
          <p:cNvPicPr>
            <a:picLocks noGrp="1" noChangeAspect="1"/>
          </p:cNvPicPr>
          <p:nvPr>
            <p:ph sz="quarter" idx="1"/>
          </p:nvPr>
        </p:nvPicPr>
        <p:blipFill>
          <a:blip r:embed="rId5"/>
          <a:stretch>
            <a:fillRect/>
          </a:stretch>
        </p:blipFill>
        <p:spPr>
          <a:xfrm>
            <a:off x="2169859" y="1716306"/>
            <a:ext cx="5185280" cy="483689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ru"/>
    <p:sndAc>
      <p:stSnd>
        <p:snd r:embed="rId2" name="wind.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a:t>
            </a:r>
            <a:endParaRPr lang="en-US" dirty="0"/>
          </a:p>
        </p:txBody>
      </p:sp>
      <p:pic>
        <p:nvPicPr>
          <p:cNvPr id="4" name="Content Placeholder 3" descr="contactus.jpg">
            <a:hlinkClick r:id="rId2"/>
          </p:cNvPr>
          <p:cNvPicPr>
            <a:picLocks noGrp="1" noChangeAspect="1"/>
          </p:cNvPicPr>
          <p:nvPr>
            <p:ph sz="quarter" idx="1"/>
          </p:nvPr>
        </p:nvPicPr>
        <p:blipFill>
          <a:blip r:embed="rId3"/>
          <a:stretch>
            <a:fillRect/>
          </a:stretch>
        </p:blipFill>
        <p:spPr>
          <a:xfrm>
            <a:off x="304800" y="1905000"/>
            <a:ext cx="8534400" cy="434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53</TotalTime>
  <Words>153</Words>
  <Application>Microsoft Office PowerPoint</Application>
  <PresentationFormat>On-screen Show (4:3)</PresentationFormat>
  <Paragraphs>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Equity</vt:lpstr>
      <vt:lpstr>Welcome To - Tata Housing Call 9899888159 </vt:lpstr>
      <vt:lpstr>Tata Housing Primanti Gurgaon</vt:lpstr>
      <vt:lpstr>Tata Housing Primanti Sector 72</vt:lpstr>
      <vt:lpstr>Tata Primanti – Location Map</vt:lpstr>
      <vt:lpstr>Tata Primanti – Master Plan</vt:lpstr>
      <vt:lpstr>Tata Primanti – Spesifications</vt:lpstr>
      <vt:lpstr>Tata Primanti – Amenities</vt:lpstr>
      <vt:lpstr>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Tata Housing Primanti Gurgaon</dc:title>
  <dc:creator>Ashok Rai -IT</dc:creator>
  <cp:lastModifiedBy>Ashok Rai -IT</cp:lastModifiedBy>
  <cp:revision>9</cp:revision>
  <dcterms:created xsi:type="dcterms:W3CDTF">2015-06-13T08:17:12Z</dcterms:created>
  <dcterms:modified xsi:type="dcterms:W3CDTF">2015-06-13T09:13:08Z</dcterms:modified>
</cp:coreProperties>
</file>