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8" r:id="rId3"/>
    <p:sldId id="259" r:id="rId4"/>
    <p:sldId id="260" r:id="rId5"/>
    <p:sldId id="261" r:id="rId6"/>
    <p:sldId id="262" r:id="rId7"/>
    <p:sldId id="263" r:id="rId8"/>
    <p:sldId id="264" r:id="rId9"/>
    <p:sldId id="265" r:id="rId10"/>
  </p:sldIdLst>
  <p:sldSz cx="5029200" cy="41148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243471"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486941"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73041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97388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1217351" algn="l" defTabSz="486941" rtl="0" eaLnBrk="1" latinLnBrk="0" hangingPunct="1">
      <a:defRPr kern="1200">
        <a:solidFill>
          <a:schemeClr val="tx1"/>
        </a:solidFill>
        <a:latin typeface="Arial" panose="020B0604020202020204" pitchFamily="34" charset="0"/>
        <a:ea typeface="+mn-ea"/>
        <a:cs typeface="+mn-cs"/>
      </a:defRPr>
    </a:lvl6pPr>
    <a:lvl7pPr marL="1460821" algn="l" defTabSz="486941" rtl="0" eaLnBrk="1" latinLnBrk="0" hangingPunct="1">
      <a:defRPr kern="1200">
        <a:solidFill>
          <a:schemeClr val="tx1"/>
        </a:solidFill>
        <a:latin typeface="Arial" panose="020B0604020202020204" pitchFamily="34" charset="0"/>
        <a:ea typeface="+mn-ea"/>
        <a:cs typeface="+mn-cs"/>
      </a:defRPr>
    </a:lvl7pPr>
    <a:lvl8pPr marL="1704291" algn="l" defTabSz="486941" rtl="0" eaLnBrk="1" latinLnBrk="0" hangingPunct="1">
      <a:defRPr kern="1200">
        <a:solidFill>
          <a:schemeClr val="tx1"/>
        </a:solidFill>
        <a:latin typeface="Arial" panose="020B0604020202020204" pitchFamily="34" charset="0"/>
        <a:ea typeface="+mn-ea"/>
        <a:cs typeface="+mn-cs"/>
      </a:defRPr>
    </a:lvl8pPr>
    <a:lvl9pPr marL="1947761" algn="l" defTabSz="486941"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80"/>
    <a:srgbClr val="FFFFFF"/>
    <a:srgbClr val="5D7E9D"/>
    <a:srgbClr val="191919"/>
    <a:srgbClr val="8000FF"/>
    <a:srgbClr val="666666"/>
    <a:srgbClr val="66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1218" autoAdjust="0"/>
    <p:restoredTop sz="91756" autoAdjust="0"/>
  </p:normalViewPr>
  <p:slideViewPr>
    <p:cSldViewPr snapToObjects="1">
      <p:cViewPr>
        <p:scale>
          <a:sx n="100" d="100"/>
          <a:sy n="100" d="100"/>
        </p:scale>
        <p:origin x="-792" y="-156"/>
      </p:cViewPr>
      <p:guideLst>
        <p:guide orient="horz" pos="1296"/>
        <p:guide pos="15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3C84670A-7073-4CB5-BCF1-74276A8415FA}" type="slidenum">
              <a:rPr lang="en-US" altLang="en-US"/>
              <a:pPr>
                <a:defRPr/>
              </a:pPr>
              <a:t>‹#›</a:t>
            </a:fld>
            <a:endParaRPr lang="en-US" altLang="en-US"/>
          </a:p>
        </p:txBody>
      </p:sp>
    </p:spTree>
    <p:extLst>
      <p:ext uri="{BB962C8B-B14F-4D97-AF65-F5344CB8AC3E}">
        <p14:creationId xmlns:p14="http://schemas.microsoft.com/office/powerpoint/2010/main" xmlns="" val="3321210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333500" y="685800"/>
            <a:ext cx="4191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FD293EE3-9D6B-494F-826F-91FE06F5A294}" type="slidenum">
              <a:rPr lang="en-US" altLang="en-US"/>
              <a:pPr>
                <a:defRPr/>
              </a:pPr>
              <a:t>‹#›</a:t>
            </a:fld>
            <a:endParaRPr lang="en-US" altLang="en-US"/>
          </a:p>
        </p:txBody>
      </p:sp>
    </p:spTree>
    <p:extLst>
      <p:ext uri="{BB962C8B-B14F-4D97-AF65-F5344CB8AC3E}">
        <p14:creationId xmlns:p14="http://schemas.microsoft.com/office/powerpoint/2010/main" xmlns="" val="15926655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600" kern="1200">
        <a:solidFill>
          <a:schemeClr val="tx1"/>
        </a:solidFill>
        <a:latin typeface="Arial" panose="020B0604020202020204" pitchFamily="34" charset="0"/>
        <a:ea typeface="+mn-ea"/>
        <a:cs typeface="+mn-cs"/>
      </a:defRPr>
    </a:lvl1pPr>
    <a:lvl2pPr marL="243471" algn="l" rtl="0" eaLnBrk="0" fontAlgn="base" hangingPunct="0">
      <a:spcBef>
        <a:spcPct val="30000"/>
      </a:spcBef>
      <a:spcAft>
        <a:spcPct val="0"/>
      </a:spcAft>
      <a:defRPr sz="600" kern="1200">
        <a:solidFill>
          <a:schemeClr val="tx1"/>
        </a:solidFill>
        <a:latin typeface="Arial" panose="020B0604020202020204" pitchFamily="34" charset="0"/>
        <a:ea typeface="+mn-ea"/>
        <a:cs typeface="+mn-cs"/>
      </a:defRPr>
    </a:lvl2pPr>
    <a:lvl3pPr marL="486941" algn="l" rtl="0" eaLnBrk="0" fontAlgn="base" hangingPunct="0">
      <a:spcBef>
        <a:spcPct val="30000"/>
      </a:spcBef>
      <a:spcAft>
        <a:spcPct val="0"/>
      </a:spcAft>
      <a:defRPr sz="600" kern="1200">
        <a:solidFill>
          <a:schemeClr val="tx1"/>
        </a:solidFill>
        <a:latin typeface="Arial" panose="020B0604020202020204" pitchFamily="34" charset="0"/>
        <a:ea typeface="+mn-ea"/>
        <a:cs typeface="+mn-cs"/>
      </a:defRPr>
    </a:lvl3pPr>
    <a:lvl4pPr marL="730410" algn="l" rtl="0" eaLnBrk="0" fontAlgn="base" hangingPunct="0">
      <a:spcBef>
        <a:spcPct val="30000"/>
      </a:spcBef>
      <a:spcAft>
        <a:spcPct val="0"/>
      </a:spcAft>
      <a:defRPr sz="600" kern="1200">
        <a:solidFill>
          <a:schemeClr val="tx1"/>
        </a:solidFill>
        <a:latin typeface="Arial" panose="020B0604020202020204" pitchFamily="34" charset="0"/>
        <a:ea typeface="+mn-ea"/>
        <a:cs typeface="+mn-cs"/>
      </a:defRPr>
    </a:lvl4pPr>
    <a:lvl5pPr marL="973880" algn="l" rtl="0" eaLnBrk="0" fontAlgn="base" hangingPunct="0">
      <a:spcBef>
        <a:spcPct val="30000"/>
      </a:spcBef>
      <a:spcAft>
        <a:spcPct val="0"/>
      </a:spcAft>
      <a:defRPr sz="600" kern="1200">
        <a:solidFill>
          <a:schemeClr val="tx1"/>
        </a:solidFill>
        <a:latin typeface="Arial" panose="020B0604020202020204" pitchFamily="34" charset="0"/>
        <a:ea typeface="+mn-ea"/>
        <a:cs typeface="+mn-cs"/>
      </a:defRPr>
    </a:lvl5pPr>
    <a:lvl6pPr marL="1217351" algn="l" defTabSz="486941" rtl="0" eaLnBrk="1" latinLnBrk="0" hangingPunct="1">
      <a:defRPr sz="600" kern="1200">
        <a:solidFill>
          <a:schemeClr val="tx1"/>
        </a:solidFill>
        <a:latin typeface="+mn-lt"/>
        <a:ea typeface="+mn-ea"/>
        <a:cs typeface="+mn-cs"/>
      </a:defRPr>
    </a:lvl6pPr>
    <a:lvl7pPr marL="1460821" algn="l" defTabSz="486941" rtl="0" eaLnBrk="1" latinLnBrk="0" hangingPunct="1">
      <a:defRPr sz="600" kern="1200">
        <a:solidFill>
          <a:schemeClr val="tx1"/>
        </a:solidFill>
        <a:latin typeface="+mn-lt"/>
        <a:ea typeface="+mn-ea"/>
        <a:cs typeface="+mn-cs"/>
      </a:defRPr>
    </a:lvl7pPr>
    <a:lvl8pPr marL="1704291" algn="l" defTabSz="486941" rtl="0" eaLnBrk="1" latinLnBrk="0" hangingPunct="1">
      <a:defRPr sz="600" kern="1200">
        <a:solidFill>
          <a:schemeClr val="tx1"/>
        </a:solidFill>
        <a:latin typeface="+mn-lt"/>
        <a:ea typeface="+mn-ea"/>
        <a:cs typeface="+mn-cs"/>
      </a:defRPr>
    </a:lvl8pPr>
    <a:lvl9pPr marL="1947761" algn="l" defTabSz="486941"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AB48774-2D06-4125-BBC0-C69B46E29FB8}" type="slidenum">
              <a:rPr lang="en-US" altLang="en-US"/>
              <a:pPr/>
              <a:t>1</a:t>
            </a:fld>
            <a:endParaRPr lang="en-US" altLang="en-US"/>
          </a:p>
        </p:txBody>
      </p:sp>
      <p:sp>
        <p:nvSpPr>
          <p:cNvPr id="6147" name="Rectangle 2"/>
          <p:cNvSpPr>
            <a:spLocks noGrp="1" noRot="1" noChangeAspect="1" noChangeArrowheads="1" noTextEdit="1"/>
          </p:cNvSpPr>
          <p:nvPr>
            <p:ph type="sldImg"/>
          </p:nvPr>
        </p:nvSpPr>
        <p:spPr>
          <a:xfrm>
            <a:off x="1333500" y="685800"/>
            <a:ext cx="4191000" cy="3429000"/>
          </a:xfrm>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253608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D9CD524-ADDB-42FB-A5E1-65BB430C81C8}" type="slidenum">
              <a:rPr lang="en-US" altLang="en-US"/>
              <a:pPr/>
              <a:t>2</a:t>
            </a:fld>
            <a:endParaRPr lang="en-US" altLang="en-US"/>
          </a:p>
        </p:txBody>
      </p:sp>
      <p:sp>
        <p:nvSpPr>
          <p:cNvPr id="8195" name="Rectangle 2"/>
          <p:cNvSpPr>
            <a:spLocks noGrp="1" noRot="1" noChangeAspect="1" noChangeArrowheads="1" noTextEdit="1"/>
          </p:cNvSpPr>
          <p:nvPr>
            <p:ph type="sldImg"/>
          </p:nvPr>
        </p:nvSpPr>
        <p:spPr>
          <a:xfrm>
            <a:off x="1333500" y="685800"/>
            <a:ext cx="4191000" cy="3429000"/>
          </a:xfrm>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649350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7380EB2-2830-460F-AA56-BC7713EDF6A9}" type="slidenum">
              <a:rPr lang="en-US" altLang="en-US"/>
              <a:pPr/>
              <a:t>3</a:t>
            </a:fld>
            <a:endParaRPr lang="en-US" altLang="en-US"/>
          </a:p>
        </p:txBody>
      </p:sp>
      <p:sp>
        <p:nvSpPr>
          <p:cNvPr id="10243" name="Rectangle 2"/>
          <p:cNvSpPr>
            <a:spLocks noGrp="1" noRot="1" noChangeAspect="1" noChangeArrowheads="1" noTextEdit="1"/>
          </p:cNvSpPr>
          <p:nvPr>
            <p:ph type="sldImg"/>
          </p:nvPr>
        </p:nvSpPr>
        <p:spPr>
          <a:xfrm>
            <a:off x="1333500" y="685800"/>
            <a:ext cx="4191000" cy="3429000"/>
          </a:xfrm>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4183853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4E08E04-D4C3-453E-9DE8-62844BA828EE}" type="slidenum">
              <a:rPr lang="en-US" altLang="en-US"/>
              <a:pPr/>
              <a:t>4</a:t>
            </a:fld>
            <a:endParaRPr lang="en-US" altLang="en-US"/>
          </a:p>
        </p:txBody>
      </p:sp>
      <p:sp>
        <p:nvSpPr>
          <p:cNvPr id="12291" name="Rectangle 2"/>
          <p:cNvSpPr>
            <a:spLocks noGrp="1" noRot="1" noChangeAspect="1" noChangeArrowheads="1" noTextEdit="1"/>
          </p:cNvSpPr>
          <p:nvPr>
            <p:ph type="sldImg"/>
          </p:nvPr>
        </p:nvSpPr>
        <p:spPr>
          <a:xfrm>
            <a:off x="1333500" y="685800"/>
            <a:ext cx="4191000" cy="3429000"/>
          </a:xfrm>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2459289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21E27B-B615-4111-8472-FBDC5E3E066D}" type="slidenum">
              <a:rPr lang="en-US" altLang="en-US"/>
              <a:pPr/>
              <a:t>5</a:t>
            </a:fld>
            <a:endParaRPr lang="en-US" altLang="en-US"/>
          </a:p>
        </p:txBody>
      </p:sp>
      <p:sp>
        <p:nvSpPr>
          <p:cNvPr id="14339" name="Rectangle 2"/>
          <p:cNvSpPr>
            <a:spLocks noGrp="1" noRot="1" noChangeAspect="1" noChangeArrowheads="1" noTextEdit="1"/>
          </p:cNvSpPr>
          <p:nvPr>
            <p:ph type="sldImg"/>
          </p:nvPr>
        </p:nvSpPr>
        <p:spPr>
          <a:xfrm>
            <a:off x="1333500" y="685800"/>
            <a:ext cx="4191000" cy="3429000"/>
          </a:xfrm>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2555310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9656383-BEC3-449D-AFE3-91BA13327DE8}" type="slidenum">
              <a:rPr lang="en-US" altLang="en-US"/>
              <a:pPr/>
              <a:t>6</a:t>
            </a:fld>
            <a:endParaRPr lang="en-US" altLang="en-US"/>
          </a:p>
        </p:txBody>
      </p:sp>
      <p:sp>
        <p:nvSpPr>
          <p:cNvPr id="16387" name="Rectangle 2"/>
          <p:cNvSpPr>
            <a:spLocks noGrp="1" noRot="1" noChangeAspect="1" noChangeArrowheads="1" noTextEdit="1"/>
          </p:cNvSpPr>
          <p:nvPr>
            <p:ph type="sldImg"/>
          </p:nvPr>
        </p:nvSpPr>
        <p:spPr>
          <a:xfrm>
            <a:off x="1333500" y="685800"/>
            <a:ext cx="4191000" cy="3429000"/>
          </a:xfrm>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xmlns="" val="2666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4" name="Picture 21" descr="3dgraph"/>
          <p:cNvPicPr>
            <a:picLocks noChangeAspect="1" noChangeArrowheads="1"/>
          </p:cNvPicPr>
          <p:nvPr userDrawn="1"/>
        </p:nvPicPr>
        <p:blipFill>
          <a:blip r:embed="rId2">
            <a:extLst>
              <a:ext uri="{28A0092B-C50C-407E-A947-70E740481C1C}">
                <a14:useLocalDpi xmlns:a14="http://schemas.microsoft.com/office/drawing/2010/main" xmlns="" val="0"/>
              </a:ext>
            </a:extLst>
          </a:blip>
          <a:srcRect b="6230"/>
          <a:stretch>
            <a:fillRect/>
          </a:stretch>
        </p:blipFill>
        <p:spPr bwMode="auto">
          <a:xfrm>
            <a:off x="0" y="0"/>
            <a:ext cx="50292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4" name="Rectangle 2"/>
          <p:cNvSpPr>
            <a:spLocks noGrp="1" noChangeArrowheads="1"/>
          </p:cNvSpPr>
          <p:nvPr>
            <p:ph type="ctrTitle"/>
          </p:nvPr>
        </p:nvSpPr>
        <p:spPr>
          <a:xfrm>
            <a:off x="377192" y="718194"/>
            <a:ext cx="4274822" cy="882014"/>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754381" y="1771650"/>
            <a:ext cx="3520440" cy="105156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7D521D3E-1BC5-45CC-89B7-30497AE7A4D4}" type="slidenum">
              <a:rPr lang="en-US" altLang="en-US"/>
              <a:pPr>
                <a:defRPr/>
              </a:pPr>
              <a:t>‹#›</a:t>
            </a:fld>
            <a:endParaRPr lang="en-US" altLang="en-US"/>
          </a:p>
        </p:txBody>
      </p:sp>
    </p:spTree>
    <p:extLst>
      <p:ext uri="{BB962C8B-B14F-4D97-AF65-F5344CB8AC3E}">
        <p14:creationId xmlns:p14="http://schemas.microsoft.com/office/powerpoint/2010/main" xmlns="" val="3583600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7E321B1-8700-42AC-822E-9C86BDDA095B}" type="slidenum">
              <a:rPr lang="en-US" altLang="en-US"/>
              <a:pPr>
                <a:defRPr/>
              </a:pPr>
              <a:t>‹#›</a:t>
            </a:fld>
            <a:endParaRPr lang="en-US" altLang="en-US"/>
          </a:p>
        </p:txBody>
      </p:sp>
    </p:spTree>
    <p:extLst>
      <p:ext uri="{BB962C8B-B14F-4D97-AF65-F5344CB8AC3E}">
        <p14:creationId xmlns:p14="http://schemas.microsoft.com/office/powerpoint/2010/main" xmlns="" val="2366150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6172" y="164797"/>
            <a:ext cx="1131570" cy="301561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1464" y="164797"/>
            <a:ext cx="3310889" cy="30156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C86C286-BDA4-4610-906F-9FBE1E38452B}" type="slidenum">
              <a:rPr lang="en-US" altLang="en-US"/>
              <a:pPr>
                <a:defRPr/>
              </a:pPr>
              <a:t>‹#›</a:t>
            </a:fld>
            <a:endParaRPr lang="en-US" altLang="en-US"/>
          </a:p>
        </p:txBody>
      </p:sp>
    </p:spTree>
    <p:extLst>
      <p:ext uri="{BB962C8B-B14F-4D97-AF65-F5344CB8AC3E}">
        <p14:creationId xmlns:p14="http://schemas.microsoft.com/office/powerpoint/2010/main" xmlns="" val="3819577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51461" y="164781"/>
            <a:ext cx="4526280" cy="6858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251461" y="960128"/>
            <a:ext cx="4526280" cy="2220278"/>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864C925-2BC1-402E-9D0C-88D72436FA57}" type="slidenum">
              <a:rPr lang="en-US" altLang="en-US"/>
              <a:pPr>
                <a:defRPr/>
              </a:pPr>
              <a:t>‹#›</a:t>
            </a:fld>
            <a:endParaRPr lang="en-US" altLang="en-US"/>
          </a:p>
        </p:txBody>
      </p:sp>
    </p:spTree>
    <p:extLst>
      <p:ext uri="{BB962C8B-B14F-4D97-AF65-F5344CB8AC3E}">
        <p14:creationId xmlns:p14="http://schemas.microsoft.com/office/powerpoint/2010/main" xmlns="" val="3660781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461" y="164781"/>
            <a:ext cx="4526280" cy="6858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51462" y="960128"/>
            <a:ext cx="2221232" cy="2220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56512" y="960128"/>
            <a:ext cx="2221232" cy="2220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7B6BE8E-4BAE-4D26-924E-D03968F325C7}" type="slidenum">
              <a:rPr lang="en-US" altLang="en-US"/>
              <a:pPr>
                <a:defRPr/>
              </a:pPr>
              <a:t>‹#›</a:t>
            </a:fld>
            <a:endParaRPr lang="en-US" altLang="en-US"/>
          </a:p>
        </p:txBody>
      </p:sp>
    </p:spTree>
    <p:extLst>
      <p:ext uri="{BB962C8B-B14F-4D97-AF65-F5344CB8AC3E}">
        <p14:creationId xmlns:p14="http://schemas.microsoft.com/office/powerpoint/2010/main" xmlns="" val="300763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2FEFC52-7E69-476C-A953-F96C42699E33}" type="slidenum">
              <a:rPr lang="en-US" altLang="en-US"/>
              <a:pPr>
                <a:defRPr/>
              </a:pPr>
              <a:t>‹#›</a:t>
            </a:fld>
            <a:endParaRPr lang="en-US" altLang="en-US"/>
          </a:p>
        </p:txBody>
      </p:sp>
    </p:spTree>
    <p:extLst>
      <p:ext uri="{BB962C8B-B14F-4D97-AF65-F5344CB8AC3E}">
        <p14:creationId xmlns:p14="http://schemas.microsoft.com/office/powerpoint/2010/main" xmlns="" val="4256164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3139" y="1025854"/>
            <a:ext cx="4337685" cy="1711643"/>
          </a:xfrm>
        </p:spPr>
        <p:txBody>
          <a:bodyPr anchor="b"/>
          <a:lstStyle>
            <a:lvl1pPr>
              <a:defRPr sz="3200"/>
            </a:lvl1pPr>
          </a:lstStyle>
          <a:p>
            <a:r>
              <a:rPr lang="en-US" smtClean="0"/>
              <a:t>Click to edit Master title style</a:t>
            </a:r>
            <a:endParaRPr lang="en-GB"/>
          </a:p>
        </p:txBody>
      </p:sp>
      <p:sp>
        <p:nvSpPr>
          <p:cNvPr id="3" name="Text Placeholder 2"/>
          <p:cNvSpPr>
            <a:spLocks noGrp="1"/>
          </p:cNvSpPr>
          <p:nvPr>
            <p:ph type="body" idx="1"/>
          </p:nvPr>
        </p:nvSpPr>
        <p:spPr>
          <a:xfrm>
            <a:off x="343139" y="2753692"/>
            <a:ext cx="4337685" cy="900113"/>
          </a:xfrm>
        </p:spPr>
        <p:txBody>
          <a:bodyPr/>
          <a:lstStyle>
            <a:lvl1pPr marL="0" indent="0">
              <a:buNone/>
              <a:defRPr sz="1300"/>
            </a:lvl1pPr>
            <a:lvl2pPr marL="243471" indent="0">
              <a:buNone/>
              <a:defRPr sz="1000"/>
            </a:lvl2pPr>
            <a:lvl3pPr marL="486941" indent="0">
              <a:buNone/>
              <a:defRPr sz="1000"/>
            </a:lvl3pPr>
            <a:lvl4pPr marL="730410" indent="0">
              <a:buNone/>
              <a:defRPr sz="800"/>
            </a:lvl4pPr>
            <a:lvl5pPr marL="973880" indent="0">
              <a:buNone/>
              <a:defRPr sz="800"/>
            </a:lvl5pPr>
            <a:lvl6pPr marL="1217351" indent="0">
              <a:buNone/>
              <a:defRPr sz="800"/>
            </a:lvl6pPr>
            <a:lvl7pPr marL="1460821" indent="0">
              <a:buNone/>
              <a:defRPr sz="800"/>
            </a:lvl7pPr>
            <a:lvl8pPr marL="1704291" indent="0">
              <a:buNone/>
              <a:defRPr sz="800"/>
            </a:lvl8pPr>
            <a:lvl9pPr marL="1947761" indent="0">
              <a:buNone/>
              <a:defRPr sz="8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B8EBA58-0677-4E46-B18C-3EF75CFD215B}" type="slidenum">
              <a:rPr lang="en-US" altLang="en-US"/>
              <a:pPr>
                <a:defRPr/>
              </a:pPr>
              <a:t>‹#›</a:t>
            </a:fld>
            <a:endParaRPr lang="en-US" altLang="en-US"/>
          </a:p>
        </p:txBody>
      </p:sp>
    </p:spTree>
    <p:extLst>
      <p:ext uri="{BB962C8B-B14F-4D97-AF65-F5344CB8AC3E}">
        <p14:creationId xmlns:p14="http://schemas.microsoft.com/office/powerpoint/2010/main" xmlns="" val="2938338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1462" y="960128"/>
            <a:ext cx="2221232" cy="2220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556512" y="960128"/>
            <a:ext cx="2221232" cy="222027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833DDB6-4D9F-4E61-9059-B0764B052F58}" type="slidenum">
              <a:rPr lang="en-US" altLang="en-US"/>
              <a:pPr>
                <a:defRPr/>
              </a:pPr>
              <a:t>‹#›</a:t>
            </a:fld>
            <a:endParaRPr lang="en-US" altLang="en-US"/>
          </a:p>
        </p:txBody>
      </p:sp>
    </p:spTree>
    <p:extLst>
      <p:ext uri="{BB962C8B-B14F-4D97-AF65-F5344CB8AC3E}">
        <p14:creationId xmlns:p14="http://schemas.microsoft.com/office/powerpoint/2010/main" xmlns="" val="2480908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6631" y="219082"/>
            <a:ext cx="4337685" cy="795339"/>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346632" y="1008705"/>
            <a:ext cx="2127806" cy="494348"/>
          </a:xfrm>
        </p:spPr>
        <p:txBody>
          <a:bodyPr anchor="b"/>
          <a:lstStyle>
            <a:lvl1pPr marL="0" indent="0">
              <a:buNone/>
              <a:defRPr sz="1300" b="1"/>
            </a:lvl1pPr>
            <a:lvl2pPr marL="243471" indent="0">
              <a:buNone/>
              <a:defRPr sz="1000" b="1"/>
            </a:lvl2pPr>
            <a:lvl3pPr marL="486941" indent="0">
              <a:buNone/>
              <a:defRPr sz="1000" b="1"/>
            </a:lvl3pPr>
            <a:lvl4pPr marL="730410" indent="0">
              <a:buNone/>
              <a:defRPr sz="800" b="1"/>
            </a:lvl4pPr>
            <a:lvl5pPr marL="973880" indent="0">
              <a:buNone/>
              <a:defRPr sz="800" b="1"/>
            </a:lvl5pPr>
            <a:lvl6pPr marL="1217351" indent="0">
              <a:buNone/>
              <a:defRPr sz="800" b="1"/>
            </a:lvl6pPr>
            <a:lvl7pPr marL="1460821" indent="0">
              <a:buNone/>
              <a:defRPr sz="800" b="1"/>
            </a:lvl7pPr>
            <a:lvl8pPr marL="1704291" indent="0">
              <a:buNone/>
              <a:defRPr sz="800" b="1"/>
            </a:lvl8pPr>
            <a:lvl9pPr marL="1947761" indent="0">
              <a:buNone/>
              <a:defRPr sz="800" b="1"/>
            </a:lvl9pPr>
          </a:lstStyle>
          <a:p>
            <a:pPr lvl="0"/>
            <a:r>
              <a:rPr lang="en-US" smtClean="0"/>
              <a:t>Click to edit Master text styles</a:t>
            </a:r>
          </a:p>
        </p:txBody>
      </p:sp>
      <p:sp>
        <p:nvSpPr>
          <p:cNvPr id="4" name="Content Placeholder 3"/>
          <p:cNvSpPr>
            <a:spLocks noGrp="1"/>
          </p:cNvSpPr>
          <p:nvPr>
            <p:ph sz="half" idx="2"/>
          </p:nvPr>
        </p:nvSpPr>
        <p:spPr>
          <a:xfrm>
            <a:off x="346632" y="1503049"/>
            <a:ext cx="2127806" cy="22107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546036" y="1008705"/>
            <a:ext cx="2138284" cy="494348"/>
          </a:xfrm>
        </p:spPr>
        <p:txBody>
          <a:bodyPr anchor="b"/>
          <a:lstStyle>
            <a:lvl1pPr marL="0" indent="0">
              <a:buNone/>
              <a:defRPr sz="1300" b="1"/>
            </a:lvl1pPr>
            <a:lvl2pPr marL="243471" indent="0">
              <a:buNone/>
              <a:defRPr sz="1000" b="1"/>
            </a:lvl2pPr>
            <a:lvl3pPr marL="486941" indent="0">
              <a:buNone/>
              <a:defRPr sz="1000" b="1"/>
            </a:lvl3pPr>
            <a:lvl4pPr marL="730410" indent="0">
              <a:buNone/>
              <a:defRPr sz="800" b="1"/>
            </a:lvl4pPr>
            <a:lvl5pPr marL="973880" indent="0">
              <a:buNone/>
              <a:defRPr sz="800" b="1"/>
            </a:lvl5pPr>
            <a:lvl6pPr marL="1217351" indent="0">
              <a:buNone/>
              <a:defRPr sz="800" b="1"/>
            </a:lvl6pPr>
            <a:lvl7pPr marL="1460821" indent="0">
              <a:buNone/>
              <a:defRPr sz="800" b="1"/>
            </a:lvl7pPr>
            <a:lvl8pPr marL="1704291" indent="0">
              <a:buNone/>
              <a:defRPr sz="800" b="1"/>
            </a:lvl8pPr>
            <a:lvl9pPr marL="1947761" indent="0">
              <a:buNone/>
              <a:defRPr sz="800" b="1"/>
            </a:lvl9pPr>
          </a:lstStyle>
          <a:p>
            <a:pPr lvl="0"/>
            <a:r>
              <a:rPr lang="en-US" smtClean="0"/>
              <a:t>Click to edit Master text styles</a:t>
            </a:r>
          </a:p>
        </p:txBody>
      </p:sp>
      <p:sp>
        <p:nvSpPr>
          <p:cNvPr id="6" name="Content Placeholder 5"/>
          <p:cNvSpPr>
            <a:spLocks noGrp="1"/>
          </p:cNvSpPr>
          <p:nvPr>
            <p:ph sz="quarter" idx="4"/>
          </p:nvPr>
        </p:nvSpPr>
        <p:spPr>
          <a:xfrm>
            <a:off x="2546036" y="1503049"/>
            <a:ext cx="2138284" cy="22107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DBB1E6D4-9980-41F4-AF70-B128E7CAB1E7}" type="slidenum">
              <a:rPr lang="en-US" altLang="en-US"/>
              <a:pPr>
                <a:defRPr/>
              </a:pPr>
              <a:t>‹#›</a:t>
            </a:fld>
            <a:endParaRPr lang="en-US" altLang="en-US"/>
          </a:p>
        </p:txBody>
      </p:sp>
    </p:spTree>
    <p:extLst>
      <p:ext uri="{BB962C8B-B14F-4D97-AF65-F5344CB8AC3E}">
        <p14:creationId xmlns:p14="http://schemas.microsoft.com/office/powerpoint/2010/main" xmlns="" val="180460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CF729844-DDA8-418C-91BE-CB17ECDEA8EC}" type="slidenum">
              <a:rPr lang="en-US" altLang="en-US"/>
              <a:pPr>
                <a:defRPr/>
              </a:pPr>
              <a:t>‹#›</a:t>
            </a:fld>
            <a:endParaRPr lang="en-US" altLang="en-US"/>
          </a:p>
        </p:txBody>
      </p:sp>
    </p:spTree>
    <p:extLst>
      <p:ext uri="{BB962C8B-B14F-4D97-AF65-F5344CB8AC3E}">
        <p14:creationId xmlns:p14="http://schemas.microsoft.com/office/powerpoint/2010/main" xmlns="" val="4161495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EAEEA4ED-336B-411E-ADFA-23991A0B4219}" type="slidenum">
              <a:rPr lang="en-US" altLang="en-US"/>
              <a:pPr>
                <a:defRPr/>
              </a:pPr>
              <a:t>‹#›</a:t>
            </a:fld>
            <a:endParaRPr lang="en-US" altLang="en-US"/>
          </a:p>
        </p:txBody>
      </p:sp>
    </p:spTree>
    <p:extLst>
      <p:ext uri="{BB962C8B-B14F-4D97-AF65-F5344CB8AC3E}">
        <p14:creationId xmlns:p14="http://schemas.microsoft.com/office/powerpoint/2010/main" xmlns="" val="2690845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6632" y="274320"/>
            <a:ext cx="1622268" cy="960120"/>
          </a:xfrm>
        </p:spPr>
        <p:txBody>
          <a:bodyPr anchor="b"/>
          <a:lstStyle>
            <a:lvl1pPr>
              <a:defRPr sz="1700"/>
            </a:lvl1pPr>
          </a:lstStyle>
          <a:p>
            <a:r>
              <a:rPr lang="en-US" smtClean="0"/>
              <a:t>Click to edit Master title style</a:t>
            </a:r>
            <a:endParaRPr lang="en-GB"/>
          </a:p>
        </p:txBody>
      </p:sp>
      <p:sp>
        <p:nvSpPr>
          <p:cNvPr id="3" name="Content Placeholder 2"/>
          <p:cNvSpPr>
            <a:spLocks noGrp="1"/>
          </p:cNvSpPr>
          <p:nvPr>
            <p:ph idx="1"/>
          </p:nvPr>
        </p:nvSpPr>
        <p:spPr>
          <a:xfrm>
            <a:off x="2138288" y="592468"/>
            <a:ext cx="2546032" cy="2924177"/>
          </a:xfrm>
        </p:spPr>
        <p:txBody>
          <a:bodyPr/>
          <a:lstStyle>
            <a:lvl1pPr>
              <a:defRPr sz="1700"/>
            </a:lvl1pPr>
            <a:lvl2pPr>
              <a:defRPr sz="1500"/>
            </a:lvl2pPr>
            <a:lvl3pPr>
              <a:defRPr sz="13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6632" y="1234440"/>
            <a:ext cx="1622268" cy="2286954"/>
          </a:xfrm>
        </p:spPr>
        <p:txBody>
          <a:bodyPr/>
          <a:lstStyle>
            <a:lvl1pPr marL="0" indent="0">
              <a:buNone/>
              <a:defRPr sz="800"/>
            </a:lvl1pPr>
            <a:lvl2pPr marL="243471" indent="0">
              <a:buNone/>
              <a:defRPr sz="800"/>
            </a:lvl2pPr>
            <a:lvl3pPr marL="486941" indent="0">
              <a:buNone/>
              <a:defRPr sz="600"/>
            </a:lvl3pPr>
            <a:lvl4pPr marL="730410" indent="0">
              <a:buNone/>
              <a:defRPr sz="600"/>
            </a:lvl4pPr>
            <a:lvl5pPr marL="973880" indent="0">
              <a:buNone/>
              <a:defRPr sz="600"/>
            </a:lvl5pPr>
            <a:lvl6pPr marL="1217351" indent="0">
              <a:buNone/>
              <a:defRPr sz="600"/>
            </a:lvl6pPr>
            <a:lvl7pPr marL="1460821" indent="0">
              <a:buNone/>
              <a:defRPr sz="600"/>
            </a:lvl7pPr>
            <a:lvl8pPr marL="1704291" indent="0">
              <a:buNone/>
              <a:defRPr sz="600"/>
            </a:lvl8pPr>
            <a:lvl9pPr marL="1947761"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F26242F-D9CF-4166-B0D5-C9257188C4B1}" type="slidenum">
              <a:rPr lang="en-US" altLang="en-US"/>
              <a:pPr>
                <a:defRPr/>
              </a:pPr>
              <a:t>‹#›</a:t>
            </a:fld>
            <a:endParaRPr lang="en-US" altLang="en-US"/>
          </a:p>
        </p:txBody>
      </p:sp>
    </p:spTree>
    <p:extLst>
      <p:ext uri="{BB962C8B-B14F-4D97-AF65-F5344CB8AC3E}">
        <p14:creationId xmlns:p14="http://schemas.microsoft.com/office/powerpoint/2010/main" xmlns="" val="512989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6632" y="274320"/>
            <a:ext cx="1622268" cy="960120"/>
          </a:xfrm>
        </p:spPr>
        <p:txBody>
          <a:bodyPr anchor="b"/>
          <a:lstStyle>
            <a:lvl1pPr>
              <a:defRPr sz="1700"/>
            </a:lvl1pPr>
          </a:lstStyle>
          <a:p>
            <a:r>
              <a:rPr lang="en-US" smtClean="0"/>
              <a:t>Click to edit Master title style</a:t>
            </a:r>
            <a:endParaRPr lang="en-GB"/>
          </a:p>
        </p:txBody>
      </p:sp>
      <p:sp>
        <p:nvSpPr>
          <p:cNvPr id="3" name="Picture Placeholder 2"/>
          <p:cNvSpPr>
            <a:spLocks noGrp="1"/>
          </p:cNvSpPr>
          <p:nvPr>
            <p:ph type="pic" idx="1"/>
          </p:nvPr>
        </p:nvSpPr>
        <p:spPr>
          <a:xfrm>
            <a:off x="2138288" y="592468"/>
            <a:ext cx="2546032" cy="2924177"/>
          </a:xfrm>
        </p:spPr>
        <p:txBody>
          <a:bodyPr/>
          <a:lstStyle>
            <a:lvl1pPr marL="0" indent="0">
              <a:buNone/>
              <a:defRPr sz="1700"/>
            </a:lvl1pPr>
            <a:lvl2pPr marL="243471" indent="0">
              <a:buNone/>
              <a:defRPr sz="1500"/>
            </a:lvl2pPr>
            <a:lvl3pPr marL="486941" indent="0">
              <a:buNone/>
              <a:defRPr sz="1300"/>
            </a:lvl3pPr>
            <a:lvl4pPr marL="730410" indent="0">
              <a:buNone/>
              <a:defRPr sz="1000"/>
            </a:lvl4pPr>
            <a:lvl5pPr marL="973880" indent="0">
              <a:buNone/>
              <a:defRPr sz="1000"/>
            </a:lvl5pPr>
            <a:lvl6pPr marL="1217351" indent="0">
              <a:buNone/>
              <a:defRPr sz="1000"/>
            </a:lvl6pPr>
            <a:lvl7pPr marL="1460821" indent="0">
              <a:buNone/>
              <a:defRPr sz="1000"/>
            </a:lvl7pPr>
            <a:lvl8pPr marL="1704291" indent="0">
              <a:buNone/>
              <a:defRPr sz="1000"/>
            </a:lvl8pPr>
            <a:lvl9pPr marL="1947761" indent="0">
              <a:buNone/>
              <a:defRPr sz="1000"/>
            </a:lvl9pPr>
          </a:lstStyle>
          <a:p>
            <a:pPr lvl="0"/>
            <a:endParaRPr lang="en-GB" noProof="0" smtClean="0"/>
          </a:p>
        </p:txBody>
      </p:sp>
      <p:sp>
        <p:nvSpPr>
          <p:cNvPr id="4" name="Text Placeholder 3"/>
          <p:cNvSpPr>
            <a:spLocks noGrp="1"/>
          </p:cNvSpPr>
          <p:nvPr>
            <p:ph type="body" sz="half" idx="2"/>
          </p:nvPr>
        </p:nvSpPr>
        <p:spPr>
          <a:xfrm>
            <a:off x="346632" y="1234440"/>
            <a:ext cx="1622268" cy="2286954"/>
          </a:xfrm>
        </p:spPr>
        <p:txBody>
          <a:bodyPr/>
          <a:lstStyle>
            <a:lvl1pPr marL="0" indent="0">
              <a:buNone/>
              <a:defRPr sz="800"/>
            </a:lvl1pPr>
            <a:lvl2pPr marL="243471" indent="0">
              <a:buNone/>
              <a:defRPr sz="800"/>
            </a:lvl2pPr>
            <a:lvl3pPr marL="486941" indent="0">
              <a:buNone/>
              <a:defRPr sz="600"/>
            </a:lvl3pPr>
            <a:lvl4pPr marL="730410" indent="0">
              <a:buNone/>
              <a:defRPr sz="600"/>
            </a:lvl4pPr>
            <a:lvl5pPr marL="973880" indent="0">
              <a:buNone/>
              <a:defRPr sz="600"/>
            </a:lvl5pPr>
            <a:lvl6pPr marL="1217351" indent="0">
              <a:buNone/>
              <a:defRPr sz="600"/>
            </a:lvl6pPr>
            <a:lvl7pPr marL="1460821" indent="0">
              <a:buNone/>
              <a:defRPr sz="600"/>
            </a:lvl7pPr>
            <a:lvl8pPr marL="1704291" indent="0">
              <a:buNone/>
              <a:defRPr sz="600"/>
            </a:lvl8pPr>
            <a:lvl9pPr marL="1947761" indent="0">
              <a:buNone/>
              <a:defRPr sz="6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34FE43E-5076-4F90-AFAB-61A4B83E7389}" type="slidenum">
              <a:rPr lang="en-US" altLang="en-US"/>
              <a:pPr>
                <a:defRPr/>
              </a:pPr>
              <a:t>‹#›</a:t>
            </a:fld>
            <a:endParaRPr lang="en-US" altLang="en-US"/>
          </a:p>
        </p:txBody>
      </p:sp>
    </p:spTree>
    <p:extLst>
      <p:ext uri="{BB962C8B-B14F-4D97-AF65-F5344CB8AC3E}">
        <p14:creationId xmlns:p14="http://schemas.microsoft.com/office/powerpoint/2010/main" xmlns="" val="38054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3" descr="3dgraphsmall"/>
          <p:cNvPicPr>
            <a:picLocks noChangeAspect="1" noChangeArrowheads="1"/>
          </p:cNvPicPr>
          <p:nvPr userDrawn="1"/>
        </p:nvPicPr>
        <p:blipFill>
          <a:blip r:embed="rId15">
            <a:extLst>
              <a:ext uri="{28A0092B-C50C-407E-A947-70E740481C1C}">
                <a14:useLocalDpi xmlns:a14="http://schemas.microsoft.com/office/drawing/2010/main" xmlns="" val="0"/>
              </a:ext>
            </a:extLst>
          </a:blip>
          <a:srcRect l="29744" b="19550"/>
          <a:stretch>
            <a:fillRect/>
          </a:stretch>
        </p:blipFill>
        <p:spPr bwMode="auto">
          <a:xfrm>
            <a:off x="4" y="2037409"/>
            <a:ext cx="2078911" cy="20774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251461" y="164781"/>
            <a:ext cx="452628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251461" y="960128"/>
            <a:ext cx="4526280" cy="22202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251460" y="3747137"/>
            <a:ext cx="117348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t" anchorCtr="0" compatLnSpc="1">
            <a:prstTxWarp prst="textNoShape">
              <a:avLst/>
            </a:prstTxWarp>
          </a:bodyPr>
          <a:lstStyle>
            <a:lvl1pPr eaLnBrk="1" hangingPunct="1">
              <a:defRPr sz="800" smtClean="0"/>
            </a:lvl1pPr>
          </a:lstStyle>
          <a:p>
            <a:pPr>
              <a:defRPr/>
            </a:pPr>
            <a:endParaRPr lang="en-US" altLang="en-US"/>
          </a:p>
        </p:txBody>
      </p:sp>
      <p:sp>
        <p:nvSpPr>
          <p:cNvPr id="1029" name="Rectangle 5"/>
          <p:cNvSpPr>
            <a:spLocks noGrp="1" noChangeArrowheads="1"/>
          </p:cNvSpPr>
          <p:nvPr>
            <p:ph type="ftr" sz="quarter" idx="3"/>
          </p:nvPr>
        </p:nvSpPr>
        <p:spPr bwMode="auto">
          <a:xfrm>
            <a:off x="1718311" y="3747137"/>
            <a:ext cx="159258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t" anchorCtr="0" compatLnSpc="1">
            <a:prstTxWarp prst="textNoShape">
              <a:avLst/>
            </a:prstTxWarp>
          </a:bodyPr>
          <a:lstStyle>
            <a:lvl1pPr algn="ctr" eaLnBrk="1" hangingPunct="1">
              <a:defRPr sz="800" smtClean="0"/>
            </a:lvl1pPr>
          </a:lstStyle>
          <a:p>
            <a:pPr>
              <a:defRPr/>
            </a:pPr>
            <a:endParaRPr lang="en-US" altLang="en-US"/>
          </a:p>
        </p:txBody>
      </p:sp>
      <p:sp>
        <p:nvSpPr>
          <p:cNvPr id="1030" name="Rectangle 6"/>
          <p:cNvSpPr>
            <a:spLocks noGrp="1" noChangeArrowheads="1"/>
          </p:cNvSpPr>
          <p:nvPr>
            <p:ph type="sldNum" sz="quarter" idx="4"/>
          </p:nvPr>
        </p:nvSpPr>
        <p:spPr bwMode="auto">
          <a:xfrm>
            <a:off x="3604260" y="3747137"/>
            <a:ext cx="1173480" cy="28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t" anchorCtr="0" compatLnSpc="1">
            <a:prstTxWarp prst="textNoShape">
              <a:avLst/>
            </a:prstTxWarp>
          </a:bodyPr>
          <a:lstStyle>
            <a:lvl1pPr algn="r" eaLnBrk="1" hangingPunct="1">
              <a:defRPr sz="800" smtClean="0"/>
            </a:lvl1pPr>
          </a:lstStyle>
          <a:p>
            <a:pPr>
              <a:defRPr/>
            </a:pPr>
            <a:fld id="{2EC12596-21C6-4029-9090-7253E374F207}"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2400" kern="1200">
          <a:solidFill>
            <a:schemeClr val="tx2"/>
          </a:solidFill>
          <a:latin typeface="+mj-lt"/>
          <a:ea typeface="+mj-ea"/>
          <a:cs typeface="+mj-cs"/>
        </a:defRPr>
      </a:lvl1pPr>
      <a:lvl2pPr algn="ctr" rtl="0" eaLnBrk="0" fontAlgn="base" hangingPunct="0">
        <a:spcBef>
          <a:spcPct val="0"/>
        </a:spcBef>
        <a:spcAft>
          <a:spcPct val="0"/>
        </a:spcAft>
        <a:defRPr sz="2400">
          <a:solidFill>
            <a:schemeClr val="tx2"/>
          </a:solidFill>
          <a:latin typeface="Arial" panose="020B0604020202020204" pitchFamily="34" charset="0"/>
        </a:defRPr>
      </a:lvl2pPr>
      <a:lvl3pPr algn="ctr" rtl="0" eaLnBrk="0" fontAlgn="base" hangingPunct="0">
        <a:spcBef>
          <a:spcPct val="0"/>
        </a:spcBef>
        <a:spcAft>
          <a:spcPct val="0"/>
        </a:spcAft>
        <a:defRPr sz="2400">
          <a:solidFill>
            <a:schemeClr val="tx2"/>
          </a:solidFill>
          <a:latin typeface="Arial" panose="020B0604020202020204" pitchFamily="34" charset="0"/>
        </a:defRPr>
      </a:lvl3pPr>
      <a:lvl4pPr algn="ctr" rtl="0" eaLnBrk="0" fontAlgn="base" hangingPunct="0">
        <a:spcBef>
          <a:spcPct val="0"/>
        </a:spcBef>
        <a:spcAft>
          <a:spcPct val="0"/>
        </a:spcAft>
        <a:defRPr sz="2400">
          <a:solidFill>
            <a:schemeClr val="tx2"/>
          </a:solidFill>
          <a:latin typeface="Arial" panose="020B0604020202020204" pitchFamily="34" charset="0"/>
        </a:defRPr>
      </a:lvl4pPr>
      <a:lvl5pPr algn="ctr" rtl="0" eaLnBrk="0" fontAlgn="base" hangingPunct="0">
        <a:spcBef>
          <a:spcPct val="0"/>
        </a:spcBef>
        <a:spcAft>
          <a:spcPct val="0"/>
        </a:spcAft>
        <a:defRPr sz="2400">
          <a:solidFill>
            <a:schemeClr val="tx2"/>
          </a:solidFill>
          <a:latin typeface="Arial" panose="020B0604020202020204" pitchFamily="34" charset="0"/>
        </a:defRPr>
      </a:lvl5pPr>
      <a:lvl6pPr marL="243471" algn="ctr" rtl="0" fontAlgn="base">
        <a:spcBef>
          <a:spcPct val="0"/>
        </a:spcBef>
        <a:spcAft>
          <a:spcPct val="0"/>
        </a:spcAft>
        <a:defRPr sz="2400">
          <a:solidFill>
            <a:schemeClr val="tx2"/>
          </a:solidFill>
          <a:latin typeface="Arial" panose="020B0604020202020204" pitchFamily="34" charset="0"/>
        </a:defRPr>
      </a:lvl6pPr>
      <a:lvl7pPr marL="486941" algn="ctr" rtl="0" fontAlgn="base">
        <a:spcBef>
          <a:spcPct val="0"/>
        </a:spcBef>
        <a:spcAft>
          <a:spcPct val="0"/>
        </a:spcAft>
        <a:defRPr sz="2400">
          <a:solidFill>
            <a:schemeClr val="tx2"/>
          </a:solidFill>
          <a:latin typeface="Arial" panose="020B0604020202020204" pitchFamily="34" charset="0"/>
        </a:defRPr>
      </a:lvl7pPr>
      <a:lvl8pPr marL="730410" algn="ctr" rtl="0" fontAlgn="base">
        <a:spcBef>
          <a:spcPct val="0"/>
        </a:spcBef>
        <a:spcAft>
          <a:spcPct val="0"/>
        </a:spcAft>
        <a:defRPr sz="2400">
          <a:solidFill>
            <a:schemeClr val="tx2"/>
          </a:solidFill>
          <a:latin typeface="Arial" panose="020B0604020202020204" pitchFamily="34" charset="0"/>
        </a:defRPr>
      </a:lvl8pPr>
      <a:lvl9pPr marL="973880" algn="ctr" rtl="0" fontAlgn="base">
        <a:spcBef>
          <a:spcPct val="0"/>
        </a:spcBef>
        <a:spcAft>
          <a:spcPct val="0"/>
        </a:spcAft>
        <a:defRPr sz="2400">
          <a:solidFill>
            <a:schemeClr val="tx2"/>
          </a:solidFill>
          <a:latin typeface="Arial" panose="020B0604020202020204" pitchFamily="34" charset="0"/>
        </a:defRPr>
      </a:lvl9pPr>
    </p:titleStyle>
    <p:bodyStyle>
      <a:lvl1pPr marL="182603" indent="-182603" algn="l" rtl="0" eaLnBrk="0" fontAlgn="base" hangingPunct="0">
        <a:spcBef>
          <a:spcPct val="20000"/>
        </a:spcBef>
        <a:spcAft>
          <a:spcPct val="0"/>
        </a:spcAft>
        <a:buChar char="•"/>
        <a:defRPr sz="1700" kern="1200">
          <a:solidFill>
            <a:schemeClr val="tx1"/>
          </a:solidFill>
          <a:latin typeface="+mn-lt"/>
          <a:ea typeface="+mn-ea"/>
          <a:cs typeface="+mn-cs"/>
        </a:defRPr>
      </a:lvl1pPr>
      <a:lvl2pPr marL="395639" indent="-152169" algn="l" rtl="0" eaLnBrk="0" fontAlgn="base" hangingPunct="0">
        <a:spcBef>
          <a:spcPct val="20000"/>
        </a:spcBef>
        <a:spcAft>
          <a:spcPct val="0"/>
        </a:spcAft>
        <a:buChar char="–"/>
        <a:defRPr sz="1500" kern="1200">
          <a:solidFill>
            <a:schemeClr val="tx1"/>
          </a:solidFill>
          <a:latin typeface="+mn-lt"/>
          <a:ea typeface="+mn-ea"/>
          <a:cs typeface="+mn-cs"/>
        </a:defRPr>
      </a:lvl2pPr>
      <a:lvl3pPr marL="608676" indent="-121735" algn="l" rtl="0" eaLnBrk="0" fontAlgn="base" hangingPunct="0">
        <a:spcBef>
          <a:spcPct val="20000"/>
        </a:spcBef>
        <a:spcAft>
          <a:spcPct val="0"/>
        </a:spcAft>
        <a:buChar char="•"/>
        <a:defRPr sz="1300" kern="1200">
          <a:solidFill>
            <a:schemeClr val="tx1"/>
          </a:solidFill>
          <a:latin typeface="+mn-lt"/>
          <a:ea typeface="+mn-ea"/>
          <a:cs typeface="+mn-cs"/>
        </a:defRPr>
      </a:lvl3pPr>
      <a:lvl4pPr marL="852145" indent="-121735" algn="l" rtl="0" eaLnBrk="0" fontAlgn="base" hangingPunct="0">
        <a:spcBef>
          <a:spcPct val="20000"/>
        </a:spcBef>
        <a:spcAft>
          <a:spcPct val="0"/>
        </a:spcAft>
        <a:buChar char="–"/>
        <a:defRPr sz="1000" kern="1200">
          <a:solidFill>
            <a:schemeClr val="tx1"/>
          </a:solidFill>
          <a:latin typeface="+mn-lt"/>
          <a:ea typeface="+mn-ea"/>
          <a:cs typeface="+mn-cs"/>
        </a:defRPr>
      </a:lvl4pPr>
      <a:lvl5pPr marL="1095615" indent="-121735" algn="l" rtl="0" eaLnBrk="0" fontAlgn="base" hangingPunct="0">
        <a:spcBef>
          <a:spcPct val="20000"/>
        </a:spcBef>
        <a:spcAft>
          <a:spcPct val="0"/>
        </a:spcAft>
        <a:buChar char="»"/>
        <a:defRPr sz="1000" kern="1200">
          <a:solidFill>
            <a:schemeClr val="tx1"/>
          </a:solidFill>
          <a:latin typeface="+mn-lt"/>
          <a:ea typeface="+mn-ea"/>
          <a:cs typeface="+mn-cs"/>
        </a:defRPr>
      </a:lvl5pPr>
      <a:lvl6pPr marL="1339085" indent="-121735" algn="l" defTabSz="486941" rtl="0" eaLnBrk="1" latinLnBrk="0" hangingPunct="1">
        <a:lnSpc>
          <a:spcPct val="90000"/>
        </a:lnSpc>
        <a:spcBef>
          <a:spcPts val="266"/>
        </a:spcBef>
        <a:buFont typeface="Arial" panose="020B0604020202020204" pitchFamily="34" charset="0"/>
        <a:buChar char="•"/>
        <a:defRPr sz="1000" kern="1200">
          <a:solidFill>
            <a:schemeClr val="tx1"/>
          </a:solidFill>
          <a:latin typeface="+mn-lt"/>
          <a:ea typeface="+mn-ea"/>
          <a:cs typeface="+mn-cs"/>
        </a:defRPr>
      </a:lvl6pPr>
      <a:lvl7pPr marL="1582556" indent="-121735" algn="l" defTabSz="486941" rtl="0" eaLnBrk="1" latinLnBrk="0" hangingPunct="1">
        <a:lnSpc>
          <a:spcPct val="90000"/>
        </a:lnSpc>
        <a:spcBef>
          <a:spcPts val="266"/>
        </a:spcBef>
        <a:buFont typeface="Arial" panose="020B0604020202020204" pitchFamily="34" charset="0"/>
        <a:buChar char="•"/>
        <a:defRPr sz="1000" kern="1200">
          <a:solidFill>
            <a:schemeClr val="tx1"/>
          </a:solidFill>
          <a:latin typeface="+mn-lt"/>
          <a:ea typeface="+mn-ea"/>
          <a:cs typeface="+mn-cs"/>
        </a:defRPr>
      </a:lvl7pPr>
      <a:lvl8pPr marL="1826025" indent="-121735" algn="l" defTabSz="486941" rtl="0" eaLnBrk="1" latinLnBrk="0" hangingPunct="1">
        <a:lnSpc>
          <a:spcPct val="90000"/>
        </a:lnSpc>
        <a:spcBef>
          <a:spcPts val="266"/>
        </a:spcBef>
        <a:buFont typeface="Arial" panose="020B0604020202020204" pitchFamily="34" charset="0"/>
        <a:buChar char="•"/>
        <a:defRPr sz="1000" kern="1200">
          <a:solidFill>
            <a:schemeClr val="tx1"/>
          </a:solidFill>
          <a:latin typeface="+mn-lt"/>
          <a:ea typeface="+mn-ea"/>
          <a:cs typeface="+mn-cs"/>
        </a:defRPr>
      </a:lvl8pPr>
      <a:lvl9pPr marL="2069497" indent="-121735" algn="l" defTabSz="486941" rtl="0" eaLnBrk="1" latinLnBrk="0" hangingPunct="1">
        <a:lnSpc>
          <a:spcPct val="90000"/>
        </a:lnSpc>
        <a:spcBef>
          <a:spcPts val="266"/>
        </a:spcBef>
        <a:buFont typeface="Arial" panose="020B0604020202020204" pitchFamily="34" charset="0"/>
        <a:buChar char="•"/>
        <a:defRPr sz="1000" kern="1200">
          <a:solidFill>
            <a:schemeClr val="tx1"/>
          </a:solidFill>
          <a:latin typeface="+mn-lt"/>
          <a:ea typeface="+mn-ea"/>
          <a:cs typeface="+mn-cs"/>
        </a:defRPr>
      </a:lvl9pPr>
    </p:bodyStyle>
    <p:otherStyle>
      <a:defPPr>
        <a:defRPr lang="en-US"/>
      </a:defPPr>
      <a:lvl1pPr marL="0" algn="l" defTabSz="486941" rtl="0" eaLnBrk="1" latinLnBrk="0" hangingPunct="1">
        <a:defRPr sz="1000" kern="1200">
          <a:solidFill>
            <a:schemeClr val="tx1"/>
          </a:solidFill>
          <a:latin typeface="+mn-lt"/>
          <a:ea typeface="+mn-ea"/>
          <a:cs typeface="+mn-cs"/>
        </a:defRPr>
      </a:lvl1pPr>
      <a:lvl2pPr marL="243471" algn="l" defTabSz="486941" rtl="0" eaLnBrk="1" latinLnBrk="0" hangingPunct="1">
        <a:defRPr sz="1000" kern="1200">
          <a:solidFill>
            <a:schemeClr val="tx1"/>
          </a:solidFill>
          <a:latin typeface="+mn-lt"/>
          <a:ea typeface="+mn-ea"/>
          <a:cs typeface="+mn-cs"/>
        </a:defRPr>
      </a:lvl2pPr>
      <a:lvl3pPr marL="486941" algn="l" defTabSz="486941" rtl="0" eaLnBrk="1" latinLnBrk="0" hangingPunct="1">
        <a:defRPr sz="1000" kern="1200">
          <a:solidFill>
            <a:schemeClr val="tx1"/>
          </a:solidFill>
          <a:latin typeface="+mn-lt"/>
          <a:ea typeface="+mn-ea"/>
          <a:cs typeface="+mn-cs"/>
        </a:defRPr>
      </a:lvl3pPr>
      <a:lvl4pPr marL="730410" algn="l" defTabSz="486941" rtl="0" eaLnBrk="1" latinLnBrk="0" hangingPunct="1">
        <a:defRPr sz="1000" kern="1200">
          <a:solidFill>
            <a:schemeClr val="tx1"/>
          </a:solidFill>
          <a:latin typeface="+mn-lt"/>
          <a:ea typeface="+mn-ea"/>
          <a:cs typeface="+mn-cs"/>
        </a:defRPr>
      </a:lvl4pPr>
      <a:lvl5pPr marL="973880" algn="l" defTabSz="486941" rtl="0" eaLnBrk="1" latinLnBrk="0" hangingPunct="1">
        <a:defRPr sz="1000" kern="1200">
          <a:solidFill>
            <a:schemeClr val="tx1"/>
          </a:solidFill>
          <a:latin typeface="+mn-lt"/>
          <a:ea typeface="+mn-ea"/>
          <a:cs typeface="+mn-cs"/>
        </a:defRPr>
      </a:lvl5pPr>
      <a:lvl6pPr marL="1217351" algn="l" defTabSz="486941" rtl="0" eaLnBrk="1" latinLnBrk="0" hangingPunct="1">
        <a:defRPr sz="1000" kern="1200">
          <a:solidFill>
            <a:schemeClr val="tx1"/>
          </a:solidFill>
          <a:latin typeface="+mn-lt"/>
          <a:ea typeface="+mn-ea"/>
          <a:cs typeface="+mn-cs"/>
        </a:defRPr>
      </a:lvl6pPr>
      <a:lvl7pPr marL="1460821" algn="l" defTabSz="486941" rtl="0" eaLnBrk="1" latinLnBrk="0" hangingPunct="1">
        <a:defRPr sz="1000" kern="1200">
          <a:solidFill>
            <a:schemeClr val="tx1"/>
          </a:solidFill>
          <a:latin typeface="+mn-lt"/>
          <a:ea typeface="+mn-ea"/>
          <a:cs typeface="+mn-cs"/>
        </a:defRPr>
      </a:lvl7pPr>
      <a:lvl8pPr marL="1704291" algn="l" defTabSz="486941" rtl="0" eaLnBrk="1" latinLnBrk="0" hangingPunct="1">
        <a:defRPr sz="1000" kern="1200">
          <a:solidFill>
            <a:schemeClr val="tx1"/>
          </a:solidFill>
          <a:latin typeface="+mn-lt"/>
          <a:ea typeface="+mn-ea"/>
          <a:cs typeface="+mn-cs"/>
        </a:defRPr>
      </a:lvl8pPr>
      <a:lvl9pPr marL="1947761" algn="l" defTabSz="486941"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quityresearchlab.com/Equity.ph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hyperlink" Target="http://www.equityresearchlab.com/Equity.php"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equityresearchlab.com/Equity.php"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hyperlink" Target="http://www.equityresearchlab.com/Equity.php"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equityresearchlab.com/Equity.php"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www.equityresearchlab.com/Equity.php"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www.equityresearchlab.com/Equity.php"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quityresearchlab.com/Equity.ph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15"/>
          <p:cNvSpPr txBox="1">
            <a:spLocks noChangeArrowheads="1"/>
          </p:cNvSpPr>
          <p:nvPr/>
        </p:nvSpPr>
        <p:spPr bwMode="auto">
          <a:xfrm>
            <a:off x="2128680" y="1031562"/>
            <a:ext cx="98404" cy="326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48694" tIns="24347" rIns="48694" bIns="24347">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 name="Rectangle 2"/>
          <p:cNvSpPr>
            <a:spLocks noGrp="1" noChangeArrowheads="1"/>
          </p:cNvSpPr>
          <p:nvPr>
            <p:ph type="ctrTitle"/>
          </p:nvPr>
        </p:nvSpPr>
        <p:spPr>
          <a:xfrm>
            <a:off x="0" y="0"/>
            <a:ext cx="5034120" cy="1102038"/>
          </a:xfrm>
          <a:ln/>
        </p:spPr>
        <p:txBody>
          <a:bodyPr/>
          <a:lstStyle/>
          <a:p>
            <a:r>
              <a:rPr lang="en-US" b="1" dirty="0" smtClean="0">
                <a:solidFill>
                  <a:srgbClr val="00B050"/>
                </a:solidFill>
              </a:rPr>
              <a:t>E</a:t>
            </a:r>
            <a:r>
              <a:rPr lang="en-US" b="1" dirty="0" smtClean="0">
                <a:solidFill>
                  <a:srgbClr val="0070C0"/>
                </a:solidFill>
              </a:rPr>
              <a:t>QUITY</a:t>
            </a:r>
            <a:r>
              <a:rPr lang="en-US" b="1" dirty="0" smtClean="0"/>
              <a:t> </a:t>
            </a:r>
            <a:r>
              <a:rPr lang="en-US" b="1" dirty="0" smtClean="0">
                <a:solidFill>
                  <a:srgbClr val="00B050"/>
                </a:solidFill>
              </a:rPr>
              <a:t>R</a:t>
            </a:r>
            <a:r>
              <a:rPr lang="en-US" b="1" dirty="0" smtClean="0">
                <a:solidFill>
                  <a:srgbClr val="0070C0"/>
                </a:solidFill>
              </a:rPr>
              <a:t>ESEARCH</a:t>
            </a:r>
            <a:r>
              <a:rPr lang="en-US" b="1" dirty="0" smtClean="0"/>
              <a:t> </a:t>
            </a:r>
            <a:r>
              <a:rPr lang="en-US" b="1" dirty="0" smtClean="0">
                <a:solidFill>
                  <a:srgbClr val="00B050"/>
                </a:solidFill>
              </a:rPr>
              <a:t>L</a:t>
            </a:r>
            <a:r>
              <a:rPr lang="en-US" b="1" dirty="0" smtClean="0">
                <a:solidFill>
                  <a:srgbClr val="0070C0"/>
                </a:solidFill>
              </a:rPr>
              <a:t>AB </a:t>
            </a:r>
            <a:r>
              <a:rPr lang="en-US" b="1" dirty="0" smtClean="0">
                <a:solidFill>
                  <a:srgbClr val="00B050"/>
                </a:solidFill>
              </a:rPr>
              <a:t>D</a:t>
            </a:r>
            <a:r>
              <a:rPr lang="en-US" b="1" dirty="0" smtClean="0">
                <a:solidFill>
                  <a:srgbClr val="0070C0"/>
                </a:solidFill>
              </a:rPr>
              <a:t>ERIVATIVE</a:t>
            </a:r>
            <a:r>
              <a:rPr lang="en-US" b="1" dirty="0" smtClean="0"/>
              <a:t> </a:t>
            </a:r>
            <a:r>
              <a:rPr lang="en-US" b="1" dirty="0" smtClean="0">
                <a:solidFill>
                  <a:srgbClr val="00B050"/>
                </a:solidFill>
              </a:rPr>
              <a:t>R</a:t>
            </a:r>
            <a:r>
              <a:rPr lang="en-US" b="1" dirty="0" smtClean="0">
                <a:solidFill>
                  <a:srgbClr val="0070C0"/>
                </a:solidFill>
              </a:rPr>
              <a:t>EPORT</a:t>
            </a:r>
            <a:r>
              <a:rPr lang="en-US" b="1" dirty="0" smtClean="0"/>
              <a:t> </a:t>
            </a:r>
            <a:r>
              <a:rPr lang="en-US" b="1" dirty="0" smtClean="0">
                <a:solidFill>
                  <a:srgbClr val="00B050"/>
                </a:solidFill>
              </a:rPr>
              <a:t>30</a:t>
            </a:r>
            <a:r>
              <a:rPr lang="en-US" b="1" baseline="30000" dirty="0" smtClean="0">
                <a:solidFill>
                  <a:srgbClr val="0070C0"/>
                </a:solidFill>
              </a:rPr>
              <a:t>TH</a:t>
            </a:r>
            <a:r>
              <a:rPr lang="en-US" b="1" dirty="0" smtClean="0">
                <a:solidFill>
                  <a:srgbClr val="0070C0"/>
                </a:solidFill>
              </a:rPr>
              <a:t> </a:t>
            </a:r>
            <a:r>
              <a:rPr lang="en-US" b="1" dirty="0" smtClean="0">
                <a:solidFill>
                  <a:srgbClr val="00B050"/>
                </a:solidFill>
              </a:rPr>
              <a:t>M</a:t>
            </a:r>
            <a:r>
              <a:rPr lang="en-US" b="1" dirty="0" smtClean="0">
                <a:solidFill>
                  <a:srgbClr val="0070C0"/>
                </a:solidFill>
              </a:rPr>
              <a:t>AR</a:t>
            </a:r>
            <a:endParaRPr lang="en-US" dirty="0"/>
          </a:p>
        </p:txBody>
      </p:sp>
      <p:pic>
        <p:nvPicPr>
          <p:cNvPr id="7" name="Picture 6" descr="logo.png"/>
          <p:cNvPicPr>
            <a:picLocks noChangeAspect="1"/>
          </p:cNvPicPr>
          <p:nvPr/>
        </p:nvPicPr>
        <p:blipFill>
          <a:blip r:embed="rId3"/>
          <a:stretch>
            <a:fillRect/>
          </a:stretch>
        </p:blipFill>
        <p:spPr>
          <a:xfrm rot="-1260000">
            <a:off x="2964300" y="2048733"/>
            <a:ext cx="2150975" cy="555721"/>
          </a:xfrm>
          <a:prstGeom prst="rect">
            <a:avLst/>
          </a:prstGeom>
        </p:spPr>
      </p:pic>
      <p:sp>
        <p:nvSpPr>
          <p:cNvPr id="9" name="Rectangle 8"/>
          <p:cNvSpPr/>
          <p:nvPr/>
        </p:nvSpPr>
        <p:spPr>
          <a:xfrm>
            <a:off x="3086100" y="3106579"/>
            <a:ext cx="1943100" cy="246221"/>
          </a:xfrm>
          <a:prstGeom prst="rect">
            <a:avLst/>
          </a:prstGeom>
        </p:spPr>
        <p:txBody>
          <a:bodyPr wrap="square">
            <a:spAutoFit/>
          </a:bodyPr>
          <a:lstStyle/>
          <a:p>
            <a:pPr lvl="0"/>
            <a:r>
              <a:rPr lang="en-US" sz="1000" b="1" dirty="0" smtClean="0">
                <a:solidFill>
                  <a:srgbClr val="FF0000"/>
                </a:solidFill>
              </a:rPr>
              <a:t>www.equityresearchlab.com/</a:t>
            </a:r>
            <a:endParaRPr lang="en-US" sz="1000" b="1" dirty="0">
              <a:solidFill>
                <a:srgbClr val="FF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0" y="0"/>
            <a:ext cx="2514600" cy="457200"/>
          </a:xfrm>
        </p:spPr>
        <p:txBody>
          <a:bodyPr/>
          <a:lstStyle/>
          <a:p>
            <a:r>
              <a:rPr kumimoji="0" lang="en-US" b="1" i="0" u="none" strike="noStrike" kern="120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uLnTx/>
                <a:uFillTx/>
                <a:latin typeface="+mj-lt"/>
                <a:ea typeface="+mj-ea"/>
                <a:cs typeface="Calibri" pitchFamily="34" charset="0"/>
              </a:rPr>
              <a:t>N</a:t>
            </a:r>
            <a:r>
              <a:rPr kumimoji="0" lang="en-US" b="1" i="0" u="none" strike="noStrike" kern="1200" normalizeH="0" baseline="0" noProof="0"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uLnTx/>
                <a:uFillTx/>
                <a:latin typeface="+mj-lt"/>
                <a:ea typeface="+mj-ea"/>
                <a:cs typeface="Calibri" pitchFamily="34" charset="0"/>
              </a:rPr>
              <a:t>IFTY</a:t>
            </a:r>
            <a:r>
              <a:rPr kumimoji="0" lang="en-US" b="1" i="0" u="none" strike="noStrike" kern="1200" normalizeH="0" noProof="0"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uLnTx/>
                <a:uFillTx/>
                <a:latin typeface="+mj-lt"/>
                <a:ea typeface="+mj-ea"/>
                <a:cs typeface="Calibri" pitchFamily="34" charset="0"/>
              </a:rPr>
              <a:t> </a:t>
            </a:r>
            <a:r>
              <a:rPr kumimoji="0" lang="en-US" b="1" i="0" u="none" strike="noStrike" kern="120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uLnTx/>
                <a:uFillTx/>
                <a:latin typeface="+mj-lt"/>
                <a:ea typeface="+mj-ea"/>
                <a:cs typeface="Calibri" pitchFamily="34" charset="0"/>
              </a:rPr>
              <a:t>F</a:t>
            </a:r>
            <a:r>
              <a:rPr kumimoji="0" lang="en-US" b="1" i="0" u="none" strike="noStrike" kern="1200" normalizeH="0" baseline="0" noProof="0"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uLnTx/>
                <a:uFillTx/>
                <a:latin typeface="+mj-lt"/>
                <a:ea typeface="+mj-ea"/>
                <a:cs typeface="Calibri" pitchFamily="34" charset="0"/>
              </a:rPr>
              <a:t>UTURE</a:t>
            </a:r>
            <a:endParaRPr lang="en-US" dirty="0"/>
          </a:p>
        </p:txBody>
      </p:sp>
      <p:sp>
        <p:nvSpPr>
          <p:cNvPr id="7" name="Content Placeholder 2"/>
          <p:cNvSpPr txBox="1">
            <a:spLocks/>
          </p:cNvSpPr>
          <p:nvPr/>
        </p:nvSpPr>
        <p:spPr bwMode="auto">
          <a:xfrm>
            <a:off x="0" y="914400"/>
            <a:ext cx="5029200" cy="1795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228600" lvl="0" algn="just">
              <a:spcBef>
                <a:spcPct val="20000"/>
              </a:spcBef>
              <a:tabLst>
                <a:tab pos="4686300" algn="l"/>
              </a:tabLst>
            </a:pPr>
            <a:r>
              <a:rPr lang="en-US" sz="2500" b="1" kern="0" dirty="0" smtClean="0">
                <a:latin typeface="Times New Roman" pitchFamily="18" charset="0"/>
                <a:cs typeface="Times New Roman" pitchFamily="18" charset="0"/>
              </a:rPr>
              <a:t>Sensex closed 65.94 points down at 24,900.46, while Nifty 50 settled 18.10 points down at 7,597.Nifty retreated below the key 7,600-mark on Tuesday on account of sustained selling pressure in healthcare blue-chips amid mixed Asian markets. Besides, volatility ahead of March derivatives expiry during the week impacted investor sentiments.</a:t>
            </a:r>
          </a:p>
          <a:p>
            <a:pPr marL="342900" marR="0" lvl="0" indent="-342900" algn="just" defTabSz="914400" rtl="0" eaLnBrk="1"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base" latinLnBrk="0" hangingPunct="0">
              <a:lnSpc>
                <a:spcPct val="100000"/>
              </a:lnSpc>
              <a:spcBef>
                <a:spcPct val="20000"/>
              </a:spcBef>
              <a:spcAft>
                <a:spcPct val="0"/>
              </a:spcAft>
              <a:buClrTx/>
              <a:buSzTx/>
              <a:buFontTx/>
              <a:buChar char="•"/>
              <a:tabLst/>
              <a:defRPr/>
            </a:pPr>
            <a:r>
              <a:rPr kumimoji="0" lang="en-US" sz="3200" b="1" i="0" u="none" strike="noStrike" kern="0" cap="none" spc="0" normalizeH="0" baseline="0" noProof="0" dirty="0" smtClean="0">
                <a:ln>
                  <a:noFill/>
                </a:ln>
                <a:solidFill>
                  <a:srgbClr val="000099"/>
                </a:solidFill>
                <a:effectLst/>
                <a:uLnTx/>
                <a:uFillTx/>
                <a:latin typeface="+mn-lt"/>
                <a:ea typeface="+mn-ea"/>
                <a:cs typeface="+mn-cs"/>
              </a:rPr>
              <a:t>Technical view</a:t>
            </a:r>
            <a:r>
              <a:rPr lang="en-US" sz="3200" b="1" kern="0" dirty="0">
                <a:solidFill>
                  <a:srgbClr val="000099"/>
                </a:solidFill>
                <a:latin typeface="+mn-lt"/>
              </a:rPr>
              <a:t>s</a:t>
            </a:r>
            <a:r>
              <a:rPr lang="en-US" sz="3200" b="1" kern="0" dirty="0" smtClean="0">
                <a:solidFill>
                  <a:srgbClr val="000099"/>
                </a:solidFill>
                <a:latin typeface="+mn-lt"/>
              </a:rPr>
              <a:t>:</a:t>
            </a:r>
            <a:endParaRPr lang="en-US" sz="3200" b="1" kern="0" dirty="0">
              <a:solidFill>
                <a:srgbClr val="000099"/>
              </a:solidFill>
              <a:latin typeface="+mn-lt"/>
            </a:endParaRPr>
          </a:p>
          <a:p>
            <a:pPr marL="342900" lvl="0" indent="-1588" algn="just">
              <a:spcBef>
                <a:spcPct val="20000"/>
              </a:spcBef>
            </a:pPr>
            <a:r>
              <a:rPr lang="en-US" sz="2300" b="1" kern="0" dirty="0" smtClean="0">
                <a:latin typeface="Times New Roman" pitchFamily="18" charset="0"/>
                <a:cs typeface="Times New Roman" pitchFamily="18" charset="0"/>
              </a:rPr>
              <a:t>Nifty future closed at 7620.05 on Tuesday. Nifty closed below the 7700. nifty may continue bullish trend further, next resistance for nifty may be 7950.</a:t>
            </a:r>
            <a:endParaRPr lang="en-US" sz="2300" b="1" kern="0" dirty="0" smtClean="0">
              <a:latin typeface="Times New Roman" pitchFamily="18" charset="0"/>
              <a:cs typeface="Times New Roman" pitchFamily="18" charset="0"/>
            </a:endParaRPr>
          </a:p>
        </p:txBody>
      </p:sp>
      <p:pic>
        <p:nvPicPr>
          <p:cNvPr id="8" name="Picture 7" descr="C:\Users\PP\Pictures\logo.png">
            <a:hlinkClick r:id="rId3"/>
          </p:cNvPr>
          <p:cNvPicPr>
            <a:picLocks noChangeAspect="1" noChangeArrowheads="1"/>
          </p:cNvPicPr>
          <p:nvPr/>
        </p:nvPicPr>
        <p:blipFill>
          <a:blip r:embed="rId4"/>
          <a:srcRect/>
          <a:stretch>
            <a:fillRect/>
          </a:stretch>
        </p:blipFill>
        <p:spPr bwMode="auto">
          <a:xfrm>
            <a:off x="2514600" y="3578352"/>
            <a:ext cx="2514600" cy="53644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0" y="0"/>
            <a:ext cx="3886200" cy="619108"/>
          </a:xfrm>
        </p:spPr>
        <p:txBody>
          <a:bodyPr/>
          <a:lstStyle/>
          <a:p>
            <a:pPr marL="484632" lvl="0">
              <a:defRPr/>
            </a:pPr>
            <a:r>
              <a:rPr lang="en-US"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NIFTY DAILY CHART</a:t>
            </a:r>
          </a:p>
        </p:txBody>
      </p:sp>
      <p:pic>
        <p:nvPicPr>
          <p:cNvPr id="7" name="Picture 6" descr="ndc.png"/>
          <p:cNvPicPr>
            <a:picLocks noChangeAspect="1"/>
          </p:cNvPicPr>
          <p:nvPr/>
        </p:nvPicPr>
        <p:blipFill>
          <a:blip r:embed="rId3"/>
          <a:stretch>
            <a:fillRect/>
          </a:stretch>
        </p:blipFill>
        <p:spPr>
          <a:xfrm>
            <a:off x="1447800" y="1219200"/>
            <a:ext cx="3430999" cy="2514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C:\Users\PP\Pictures\logo.png">
            <a:hlinkClick r:id="rId4"/>
          </p:cNvPr>
          <p:cNvPicPr>
            <a:picLocks noChangeAspect="1" noChangeArrowheads="1"/>
          </p:cNvPicPr>
          <p:nvPr/>
        </p:nvPicPr>
        <p:blipFill>
          <a:blip r:embed="rId5"/>
          <a:srcRect/>
          <a:stretch>
            <a:fillRect/>
          </a:stretch>
        </p:blipFill>
        <p:spPr bwMode="auto">
          <a:xfrm>
            <a:off x="2514600" y="3733800"/>
            <a:ext cx="2514600" cy="381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5731"/>
            <a:ext cx="3505200" cy="385737"/>
          </a:xfrm>
          <a:prstGeom prst="rect">
            <a:avLst/>
          </a:prstGeom>
        </p:spPr>
        <p:txBody>
          <a:bodyPr vert="horz" anchor="b">
            <a:normAutofit fontScale="30000" lnSpcReduction="20000"/>
          </a:bodyPr>
          <a:lstStyle/>
          <a:p>
            <a:pPr marL="484632" marR="0" lvl="0" indent="0" defTabSz="914400" rtl="0" eaLnBrk="0" fontAlgn="auto" latinLnBrk="0" hangingPunct="0">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64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BANK NIFTY FUTURE</a:t>
            </a:r>
            <a:endParaRPr lang="en-US" sz="64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endParaRPr>
          </a:p>
        </p:txBody>
      </p:sp>
      <p:sp>
        <p:nvSpPr>
          <p:cNvPr id="7" name="Content Placeholder 2"/>
          <p:cNvSpPr txBox="1">
            <a:spLocks/>
          </p:cNvSpPr>
          <p:nvPr/>
        </p:nvSpPr>
        <p:spPr bwMode="auto">
          <a:xfrm>
            <a:off x="381000" y="1219200"/>
            <a:ext cx="4343400" cy="2667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lvl="0" indent="-1588" algn="just">
              <a:spcBef>
                <a:spcPct val="20000"/>
              </a:spcBef>
            </a:pPr>
            <a:r>
              <a:rPr lang="en-US" sz="1200" b="1" kern="0" dirty="0" smtClean="0">
                <a:latin typeface="Times New Roman" pitchFamily="18" charset="0"/>
                <a:cs typeface="Times New Roman" pitchFamily="18" charset="0"/>
              </a:rPr>
              <a:t>Bank Nifty rose 46 point (0.30%) and closed at 15714.50 on Tuesday . bank nifty shown consolidation in In the full trading session. AXIS BANK(1.55%) and INDUSIND BANK (1.45%) is the top gainers in bank nifty future. </a:t>
            </a:r>
            <a:endParaRPr lang="en-US" sz="1200" b="1" kern="0" dirty="0" smtClean="0">
              <a:latin typeface="Times New Roman" pitchFamily="18" charset="0"/>
              <a:cs typeface="Times New Roman" pitchFamily="18" charset="0"/>
            </a:endParaRPr>
          </a:p>
          <a:p>
            <a:pPr marL="342900" lvl="0" indent="-1588" algn="just">
              <a:spcBef>
                <a:spcPct val="20000"/>
              </a:spcBef>
            </a:pPr>
            <a:r>
              <a:rPr kumimoji="0" lang="en-US" sz="2200" b="1" i="0" u="none" strike="noStrike" kern="0" cap="none" spc="0" normalizeH="0" baseline="0" noProof="0" dirty="0" smtClean="0">
                <a:ln>
                  <a:noFill/>
                </a:ln>
                <a:solidFill>
                  <a:srgbClr val="000099"/>
                </a:solidFill>
                <a:effectLst/>
                <a:uLnTx/>
                <a:uFillTx/>
                <a:latin typeface="+mn-lt"/>
                <a:ea typeface="+mn-ea"/>
                <a:cs typeface="+mn-cs"/>
              </a:rPr>
              <a:t>Technical </a:t>
            </a:r>
            <a:r>
              <a:rPr kumimoji="0" lang="en-US" sz="2200" b="1" i="0" u="none" strike="noStrike" kern="0" cap="none" spc="0" normalizeH="0" baseline="0" noProof="0" dirty="0" smtClean="0">
                <a:ln>
                  <a:noFill/>
                </a:ln>
                <a:solidFill>
                  <a:srgbClr val="000099"/>
                </a:solidFill>
                <a:effectLst/>
                <a:uLnTx/>
                <a:uFillTx/>
                <a:latin typeface="+mn-lt"/>
                <a:ea typeface="+mn-ea"/>
                <a:cs typeface="+mn-cs"/>
              </a:rPr>
              <a:t>view</a:t>
            </a:r>
            <a:r>
              <a:rPr lang="en-US" sz="2200" b="1" kern="0" dirty="0">
                <a:solidFill>
                  <a:srgbClr val="000099"/>
                </a:solidFill>
                <a:latin typeface="+mn-lt"/>
              </a:rPr>
              <a:t>s:</a:t>
            </a:r>
          </a:p>
          <a:p>
            <a:pPr marL="342900" lvl="0" indent="-1588" algn="just">
              <a:spcBef>
                <a:spcPct val="20000"/>
              </a:spcBef>
            </a:pPr>
            <a:r>
              <a:rPr lang="en-US" sz="1200" b="1" kern="0" dirty="0" smtClean="0">
                <a:latin typeface="Times New Roman" pitchFamily="18" charset="0"/>
                <a:cs typeface="Times New Roman" pitchFamily="18" charset="0"/>
              </a:rPr>
              <a:t>Bank nifty touch the new level of 16000 and consolidated at that level ,some more range bound movement may be seen in bank nifty above the level of 16000 bank nifty may be show the level of 16400-16800.</a:t>
            </a:r>
          </a:p>
          <a:p>
            <a:pPr marL="342900" marR="0" lvl="0" indent="-342900" algn="just" defTabSz="914400" rtl="0" eaLnBrk="1" fontAlgn="base" latinLnBrk="0" hangingPunct="0">
              <a:lnSpc>
                <a:spcPct val="100000"/>
              </a:lnSpc>
              <a:spcBef>
                <a:spcPct val="20000"/>
              </a:spcBef>
              <a:spcAft>
                <a:spcPct val="0"/>
              </a:spcAft>
              <a:buClrTx/>
              <a:buSzTx/>
              <a:buFontTx/>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pic>
        <p:nvPicPr>
          <p:cNvPr id="8" name="Picture 7" descr="C:\Users\PP\Pictures\logo.png">
            <a:hlinkClick r:id="rId3"/>
          </p:cNvPr>
          <p:cNvPicPr>
            <a:picLocks noChangeAspect="1" noChangeArrowheads="1"/>
          </p:cNvPicPr>
          <p:nvPr/>
        </p:nvPicPr>
        <p:blipFill>
          <a:blip r:embed="rId4"/>
          <a:srcRect/>
          <a:stretch>
            <a:fillRect/>
          </a:stretch>
        </p:blipFill>
        <p:spPr bwMode="auto">
          <a:xfrm>
            <a:off x="2514600" y="3578352"/>
            <a:ext cx="2514600" cy="5364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3962400" cy="43088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2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22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22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N</a:t>
            </a:r>
            <a:r>
              <a:rPr lang="en-US" sz="22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22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22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22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AILY</a:t>
            </a:r>
            <a:r>
              <a:rPr lang="en-US" sz="22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C</a:t>
            </a:r>
            <a:r>
              <a:rPr lang="en-US" sz="22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HART</a:t>
            </a:r>
            <a:endParaRPr lang="en-US" sz="2200" b="1" cap="all" spc="0" dirty="0">
              <a:ln w="0"/>
              <a:solidFill>
                <a:srgbClr val="000099"/>
              </a:solidFill>
              <a:effectLst>
                <a:reflection blurRad="12700" stA="50000" endPos="50000" dist="5000" dir="5400000" sy="-100000" rotWithShape="0"/>
              </a:effectLst>
            </a:endParaRPr>
          </a:p>
        </p:txBody>
      </p:sp>
      <p:pic>
        <p:nvPicPr>
          <p:cNvPr id="11" name="Picture 10" descr="bndc.png"/>
          <p:cNvPicPr>
            <a:picLocks noChangeAspect="1"/>
          </p:cNvPicPr>
          <p:nvPr/>
        </p:nvPicPr>
        <p:blipFill>
          <a:blip r:embed="rId3"/>
          <a:stretch>
            <a:fillRect/>
          </a:stretch>
        </p:blipFill>
        <p:spPr>
          <a:xfrm>
            <a:off x="1524000" y="1371600"/>
            <a:ext cx="3437984"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descr="C:\Users\PP\Pictures\logo.png">
            <a:hlinkClick r:id="rId4"/>
          </p:cNvPr>
          <p:cNvPicPr>
            <a:picLocks noChangeAspect="1" noChangeArrowheads="1"/>
          </p:cNvPicPr>
          <p:nvPr/>
        </p:nvPicPr>
        <p:blipFill>
          <a:blip r:embed="rId5"/>
          <a:srcRect/>
          <a:stretch>
            <a:fillRect/>
          </a:stretch>
        </p:blipFill>
        <p:spPr bwMode="auto">
          <a:xfrm>
            <a:off x="2514600" y="3810000"/>
            <a:ext cx="2514600" cy="304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96865" y="761061"/>
            <a:ext cx="4514931" cy="3197543"/>
          </a:xfrm>
          <a:prstGeom prst="rect">
            <a:avLst/>
          </a:prstGeom>
          <a:noFill/>
          <a:ln>
            <a:noFill/>
          </a:ln>
          <a:effectLst/>
          <a:extLst>
            <a:ext uri="{909E8E84-426E-40DD-AFC4-6F175D3DCCD1}">
              <a14:hiddenFill xmlns:a14="http://schemas.microsoft.com/office/drawing/2010/main" xmlns="">
                <a:solidFill>
                  <a:srgbClr val="7FD7FC">
                    <a:alpha val="50195"/>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48694" tIns="24347" rIns="48694" bIns="24347"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0" name="Title 1"/>
          <p:cNvSpPr txBox="1">
            <a:spLocks/>
          </p:cNvSpPr>
          <p:nvPr/>
        </p:nvSpPr>
        <p:spPr>
          <a:xfrm>
            <a:off x="0" y="1"/>
            <a:ext cx="2743200" cy="761060"/>
          </a:xfrm>
          <a:prstGeom prst="rect">
            <a:avLst/>
          </a:prstGeom>
        </p:spPr>
        <p:txBody>
          <a:bodyPr vert="horz" anchor="b">
            <a:normAutofit/>
          </a:bodyPr>
          <a:lstStyle/>
          <a:p>
            <a:pPr marL="484632" marR="0" lvl="0" indent="0" defTabSz="914400" rtl="0" eaLnBrk="0" fontAlgn="auto" latinLnBrk="0" hangingPunct="0">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kumimoji="0" lang="en-US" sz="26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U</a:t>
            </a:r>
            <a:r>
              <a:rPr kumimoji="0" lang="en-US" sz="2600" b="1" i="0" u="none" strike="noStrike" kern="1200" cap="none" spc="0" normalizeH="0" baseline="0" noProof="0"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SD</a:t>
            </a:r>
            <a:r>
              <a:rPr kumimoji="0" lang="en-US" sz="26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/I</a:t>
            </a:r>
            <a:r>
              <a:rPr kumimoji="0" lang="en-US" sz="2600" b="1" i="0" u="none" strike="noStrike" kern="1200" cap="none" spc="0" normalizeH="0" baseline="0" noProof="0"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NR</a:t>
            </a:r>
            <a:endParaRPr kumimoji="0" lang="en-US" sz="2600" b="1" i="0" u="none" strike="noStrike" kern="1200" cap="none" spc="0" normalizeH="0" baseline="0" noProof="0"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endParaRPr>
          </a:p>
        </p:txBody>
      </p:sp>
      <p:sp>
        <p:nvSpPr>
          <p:cNvPr id="11" name="Content Placeholder 2"/>
          <p:cNvSpPr txBox="1">
            <a:spLocks/>
          </p:cNvSpPr>
          <p:nvPr/>
        </p:nvSpPr>
        <p:spPr bwMode="auto">
          <a:xfrm>
            <a:off x="725544" y="1143000"/>
            <a:ext cx="4086252" cy="23812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62500" lnSpcReduction="20000"/>
          </a:bodyPr>
          <a:lstStyle/>
          <a:p>
            <a:pPr marL="342900" lvl="0" indent="-1588" algn="just">
              <a:spcBef>
                <a:spcPct val="20000"/>
              </a:spcBef>
            </a:pPr>
            <a:r>
              <a:rPr lang="en-US" b="1" kern="0" dirty="0" smtClean="0">
                <a:latin typeface="Times New Roman" pitchFamily="18" charset="0"/>
                <a:cs typeface="Times New Roman" pitchFamily="18" charset="0"/>
              </a:rPr>
              <a:t>The Indian rupee gained further in early trade Tuesday. The currency has opened at 66.50 a dollar, up 8 paise compared to 66.58 a dollar in previous session. currency market has been fairly range bound in the holiday shortened week, with the dollar-rupee currency pair trading between 66.50-67 per dollar, with portfolio flows pouring in but well supported at lower levels, keeping the pair in a tight range. US dollar weakened against a basket of major currencies while gold rose marginally.</a:t>
            </a:r>
          </a:p>
          <a:p>
            <a:pPr marL="342900" lvl="0" indent="-1588" algn="just" hangingPunct="0">
              <a:spcBef>
                <a:spcPct val="20000"/>
              </a:spcBef>
            </a:pPr>
            <a:endParaRPr kumimoji="0" lang="en-US" sz="1800" b="1" i="0" u="none" strike="noStrike" kern="0" cap="none" spc="0" normalizeH="0" baseline="0" noProof="0" dirty="0" smtClean="0">
              <a:ln>
                <a:noFill/>
              </a:ln>
              <a:solidFill>
                <a:schemeClr val="accent1"/>
              </a:solidFill>
              <a:effectLst/>
              <a:uLnTx/>
              <a:uFillTx/>
              <a:latin typeface="Times New Roman" pitchFamily="18" charset="0"/>
              <a:ea typeface="+mn-ea"/>
              <a:cs typeface="Times New Roman" pitchFamily="18" charset="0"/>
            </a:endParaRPr>
          </a:p>
          <a:p>
            <a:pPr marL="344488">
              <a:tabLst>
                <a:tab pos="344488" algn="l"/>
              </a:tabLst>
            </a:pPr>
            <a:r>
              <a:rPr lang="en-US" b="1" dirty="0" smtClean="0"/>
              <a:t>USDINR STRATEGY </a:t>
            </a:r>
            <a:r>
              <a:rPr lang="en-US" b="1" dirty="0" smtClean="0"/>
              <a:t>R1 66.64</a:t>
            </a:r>
            <a:r>
              <a:rPr lang="en-US" b="1" dirty="0" smtClean="0"/>
              <a:t> </a:t>
            </a:r>
            <a:r>
              <a:rPr lang="en-US" b="1" dirty="0" smtClean="0"/>
              <a:t>R2 66.70</a:t>
            </a:r>
            <a:endParaRPr lang="en-US" b="1" dirty="0" smtClean="0"/>
          </a:p>
          <a:p>
            <a:pPr marL="344488">
              <a:tabLst>
                <a:tab pos="344488" algn="l"/>
              </a:tabLst>
            </a:pPr>
            <a:endParaRPr lang="en-US" dirty="0" smtClean="0"/>
          </a:p>
          <a:p>
            <a:pPr marL="344488">
              <a:tabLst>
                <a:tab pos="344488" algn="l"/>
              </a:tabLst>
            </a:pPr>
            <a:r>
              <a:rPr lang="en-US" b="1" dirty="0" smtClean="0"/>
              <a:t>Pivot Point 68.58 </a:t>
            </a:r>
            <a:r>
              <a:rPr lang="en-US" b="1" dirty="0" smtClean="0"/>
              <a:t>       </a:t>
            </a:r>
            <a:r>
              <a:rPr lang="en-US" b="1" dirty="0" smtClean="0"/>
              <a:t>S1 </a:t>
            </a:r>
            <a:r>
              <a:rPr lang="en-US" b="1" dirty="0" smtClean="0"/>
              <a:t>66.49</a:t>
            </a:r>
            <a:r>
              <a:rPr lang="en-US" b="1" dirty="0" smtClean="0"/>
              <a:t> </a:t>
            </a:r>
            <a:r>
              <a:rPr lang="en-US" b="1" dirty="0" smtClean="0"/>
              <a:t>S2 66.40</a:t>
            </a:r>
            <a:endParaRPr lang="en-US" dirty="0" smtClean="0"/>
          </a:p>
          <a:p>
            <a:pPr marL="342900" lvl="0" indent="-1588" algn="just" hangingPunct="0">
              <a:spcBef>
                <a:spcPct val="20000"/>
              </a:spcBef>
            </a:pPr>
            <a:endParaRPr kumimoji="0" lang="en-US" sz="1800" b="1"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base" latinLnBrk="0" hangingPunct="0">
              <a:lnSpc>
                <a:spcPct val="100000"/>
              </a:lnSpc>
              <a:spcBef>
                <a:spcPct val="20000"/>
              </a:spcBef>
              <a:spcAft>
                <a:spcPct val="0"/>
              </a:spcAft>
              <a:buClrTx/>
              <a:buSzTx/>
              <a:buFontTx/>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pic>
        <p:nvPicPr>
          <p:cNvPr id="12" name="Picture 11" descr="C:\Users\PP\Pictures\logo.png">
            <a:hlinkClick r:id="rId3"/>
          </p:cNvPr>
          <p:cNvPicPr>
            <a:picLocks noChangeAspect="1" noChangeArrowheads="1"/>
          </p:cNvPicPr>
          <p:nvPr/>
        </p:nvPicPr>
        <p:blipFill>
          <a:blip r:embed="rId4"/>
          <a:srcRect/>
          <a:stretch>
            <a:fillRect/>
          </a:stretch>
        </p:blipFill>
        <p:spPr bwMode="auto">
          <a:xfrm>
            <a:off x="2514600" y="3578352"/>
            <a:ext cx="2514600" cy="536448"/>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0" y="0"/>
            <a:ext cx="4843426" cy="533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52500" lnSpcReduction="20000"/>
          </a:bodyPr>
          <a:lstStyle/>
          <a:p>
            <a:pPr marL="484632"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53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E</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UROPEAN </a:t>
            </a:r>
            <a:r>
              <a:rPr lang="en-US" sz="53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M</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ARKET</a:t>
            </a:r>
            <a:endParaRPr kumimoji="0" lang="en-US" sz="5300" b="1" i="0" u="none" strike="noStrike" kern="1200" cap="none" spc="0" normalizeH="0" baseline="0" noProof="0"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endParaRPr>
          </a:p>
        </p:txBody>
      </p:sp>
      <p:sp>
        <p:nvSpPr>
          <p:cNvPr id="5" name="Content Placeholder 2"/>
          <p:cNvSpPr>
            <a:spLocks noGrp="1"/>
          </p:cNvSpPr>
          <p:nvPr>
            <p:ph idx="1"/>
          </p:nvPr>
        </p:nvSpPr>
        <p:spPr>
          <a:xfrm>
            <a:off x="323816" y="990600"/>
            <a:ext cx="4519610" cy="557210"/>
          </a:xfrm>
        </p:spPr>
        <p:txBody>
          <a:bodyPr>
            <a:normAutofit fontScale="40000" lnSpcReduction="20000"/>
          </a:bodyPr>
          <a:lstStyle/>
          <a:p>
            <a:pPr indent="0" algn="just">
              <a:buNone/>
            </a:pPr>
            <a:r>
              <a:rPr lang="en-US" sz="2800" b="1" dirty="0" smtClean="0">
                <a:latin typeface="Times New Roman" pitchFamily="18" charset="0"/>
                <a:cs typeface="Times New Roman" pitchFamily="18" charset="0"/>
              </a:rPr>
              <a:t>European markets finished broadly higher on Friday with shares in London leading the region. The FTSE 100 is up 1.13% while France's CAC 40 is up 0.92% and Germany's DAX is up 0.74%.</a:t>
            </a:r>
            <a:r>
              <a:rPr lang="en-US" sz="1800" b="1" dirty="0" smtClean="0">
                <a:latin typeface="Times New Roman" pitchFamily="18" charset="0"/>
                <a:cs typeface="Times New Roman" pitchFamily="18" charset="0"/>
              </a:rPr>
              <a:t>		</a:t>
            </a:r>
          </a:p>
        </p:txBody>
      </p:sp>
      <p:pic>
        <p:nvPicPr>
          <p:cNvPr id="7" name="Picture 6" descr="em.png"/>
          <p:cNvPicPr>
            <a:picLocks noChangeAspect="1"/>
          </p:cNvPicPr>
          <p:nvPr/>
        </p:nvPicPr>
        <p:blipFill>
          <a:blip r:embed="rId2"/>
          <a:stretch>
            <a:fillRect/>
          </a:stretch>
        </p:blipFill>
        <p:spPr>
          <a:xfrm>
            <a:off x="1410364" y="1752600"/>
            <a:ext cx="3618836" cy="20767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C:\Users\PP\Pictures\logo.png">
            <a:hlinkClick r:id="rId3"/>
          </p:cNvPr>
          <p:cNvPicPr>
            <a:picLocks noChangeAspect="1" noChangeArrowheads="1"/>
          </p:cNvPicPr>
          <p:nvPr/>
        </p:nvPicPr>
        <p:blipFill>
          <a:blip r:embed="rId4"/>
          <a:srcRect/>
          <a:stretch>
            <a:fillRect/>
          </a:stretch>
        </p:blipFill>
        <p:spPr bwMode="auto">
          <a:xfrm>
            <a:off x="2514600" y="3829318"/>
            <a:ext cx="2514600" cy="28548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0" y="0"/>
            <a:ext cx="3124200" cy="4619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45000" lnSpcReduction="20000"/>
          </a:bodyPr>
          <a:lstStyle/>
          <a:p>
            <a:pPr marL="484632" marR="0" lvl="0" indent="0" defTabSz="914400" rtl="0" eaLnBrk="1" fontAlgn="auto" latinLnBrk="0" hangingPunct="1">
              <a:lnSpc>
                <a:spcPct val="100000"/>
              </a:lnSpc>
              <a:spcBef>
                <a:spcPct val="0"/>
              </a:spcBef>
              <a:spcAft>
                <a:spcPts val="0"/>
              </a:spcAft>
              <a:buClrTx/>
              <a:buSzTx/>
              <a:buFontTx/>
              <a:buNone/>
              <a:tabLst/>
              <a:defRPr/>
            </a:pPr>
            <a:r>
              <a:rPr lang="en-US" sz="53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SIAN </a:t>
            </a:r>
            <a:r>
              <a:rPr lang="en-US" sz="53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M</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ARKET</a:t>
            </a:r>
            <a:endParaRPr kumimoji="0" lang="en-US" sz="5300" b="1" i="0" u="none" strike="noStrike" kern="1200" cap="none" spc="0" normalizeH="0" baseline="0" noProof="0"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endParaRPr>
          </a:p>
        </p:txBody>
      </p:sp>
      <p:sp>
        <p:nvSpPr>
          <p:cNvPr id="5" name="Rectangle 4"/>
          <p:cNvSpPr/>
          <p:nvPr/>
        </p:nvSpPr>
        <p:spPr>
          <a:xfrm>
            <a:off x="152400" y="838201"/>
            <a:ext cx="4610152" cy="830997"/>
          </a:xfrm>
          <a:prstGeom prst="rect">
            <a:avLst/>
          </a:prstGeom>
        </p:spPr>
        <p:txBody>
          <a:bodyPr wrap="square">
            <a:spAutoFit/>
          </a:bodyPr>
          <a:lstStyle/>
          <a:p>
            <a:pPr algn="just"/>
            <a:r>
              <a:rPr lang="en-US" sz="1200" b="1" dirty="0" smtClean="0">
                <a:latin typeface="Times New Roman" pitchFamily="18" charset="0"/>
                <a:cs typeface="Times New Roman" pitchFamily="18" charset="0"/>
              </a:rPr>
              <a:t>Asian markets finished broadly higher on Friday with Shares in Hong Kong leading the region. The Hang Seng is up 1.18 while China's Shanghai Composite is up 0.50% and Japan's Nikkei 225 is up 0.32%.</a:t>
            </a:r>
          </a:p>
        </p:txBody>
      </p:sp>
      <p:pic>
        <p:nvPicPr>
          <p:cNvPr id="6" name="Picture 5" descr="am.png"/>
          <p:cNvPicPr>
            <a:picLocks noChangeAspect="1"/>
          </p:cNvPicPr>
          <p:nvPr/>
        </p:nvPicPr>
        <p:blipFill>
          <a:blip r:embed="rId2"/>
          <a:stretch>
            <a:fillRect/>
          </a:stretch>
        </p:blipFill>
        <p:spPr>
          <a:xfrm>
            <a:off x="1752600" y="1600200"/>
            <a:ext cx="3248479" cy="24482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C:\Users\PP\Pictures\logo.png">
            <a:hlinkClick r:id="rId3"/>
          </p:cNvPr>
          <p:cNvPicPr>
            <a:picLocks noChangeAspect="1" noChangeArrowheads="1"/>
          </p:cNvPicPr>
          <p:nvPr/>
        </p:nvPicPr>
        <p:blipFill>
          <a:blip r:embed="rId4"/>
          <a:srcRect/>
          <a:stretch>
            <a:fillRect/>
          </a:stretch>
        </p:blipFill>
        <p:spPr bwMode="auto">
          <a:xfrm>
            <a:off x="3124200" y="3667467"/>
            <a:ext cx="1785938" cy="381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685800"/>
            <a:ext cx="5029200" cy="20592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48694" tIns="24347" rIns="48694" bIns="24347"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6600" b="0" i="0" u="none" strike="noStrike" kern="1200" cap="none" spc="0" normalizeH="0" baseline="0" noProof="0" dirty="0" smtClean="0">
                <a:ln w="9525">
                  <a:noFill/>
                  <a:round/>
                  <a:headEnd/>
                  <a:tailEnd/>
                </a:ln>
                <a:gradFill rotWithShape="0">
                  <a:gsLst>
                    <a:gs pos="0">
                      <a:srgbClr val="AAAAAA"/>
                    </a:gs>
                    <a:gs pos="100000">
                      <a:srgbClr val="FFFFFF"/>
                    </a:gs>
                  </a:gsLst>
                  <a:lin ang="5400000" scaled="1"/>
                </a:gradFill>
                <a:effectLst>
                  <a:outerShdw dist="38100" dir="5400000" algn="ctr" rotWithShape="0">
                    <a:srgbClr val="4D4D4D">
                      <a:alpha val="78999"/>
                    </a:srgbClr>
                  </a:outerShdw>
                </a:effectLst>
                <a:uLnTx/>
                <a:uFillTx/>
                <a:latin typeface="Arial Black"/>
                <a:ea typeface="+mj-ea"/>
                <a:cs typeface="+mj-cs"/>
              </a:rPr>
              <a:t>Thank You</a:t>
            </a:r>
            <a:endParaRPr kumimoji="0" lang="en-US" sz="6600" b="0" i="0" u="none" strike="noStrike" kern="1200" cap="none" spc="0" normalizeH="0" baseline="0" noProof="0" dirty="0">
              <a:ln w="9525">
                <a:noFill/>
                <a:round/>
                <a:headEnd/>
                <a:tailEnd/>
              </a:ln>
              <a:gradFill rotWithShape="0">
                <a:gsLst>
                  <a:gs pos="0">
                    <a:srgbClr val="AAAAAA"/>
                  </a:gs>
                  <a:gs pos="100000">
                    <a:srgbClr val="FFFFFF"/>
                  </a:gs>
                </a:gsLst>
                <a:lin ang="5400000" scaled="1"/>
              </a:gradFill>
              <a:effectLst>
                <a:outerShdw dist="38100" dir="5400000" algn="ctr" rotWithShape="0">
                  <a:srgbClr val="4D4D4D">
                    <a:alpha val="78999"/>
                  </a:srgbClr>
                </a:outerShdw>
              </a:effectLst>
              <a:uLnTx/>
              <a:uFillTx/>
              <a:latin typeface="Arial Black"/>
              <a:ea typeface="+mj-ea"/>
              <a:cs typeface="+mj-cs"/>
            </a:endParaRPr>
          </a:p>
        </p:txBody>
      </p:sp>
      <p:pic>
        <p:nvPicPr>
          <p:cNvPr id="6" name="Picture 5" descr="C:\Users\PP\Pictures\logo.png">
            <a:hlinkClick r:id="rId2"/>
          </p:cNvPr>
          <p:cNvPicPr>
            <a:picLocks noChangeAspect="1" noChangeArrowheads="1"/>
          </p:cNvPicPr>
          <p:nvPr/>
        </p:nvPicPr>
        <p:blipFill>
          <a:blip r:embed="rId3"/>
          <a:srcRect/>
          <a:stretch>
            <a:fillRect/>
          </a:stretch>
        </p:blipFill>
        <p:spPr bwMode="auto">
          <a:xfrm>
            <a:off x="2514600" y="3578352"/>
            <a:ext cx="2514600" cy="536448"/>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
      <a:dk1>
        <a:srgbClr val="004080"/>
      </a:dk1>
      <a:lt1>
        <a:srgbClr val="E6E6E6"/>
      </a:lt1>
      <a:dk2>
        <a:srgbClr val="000000"/>
      </a:dk2>
      <a:lt2>
        <a:srgbClr val="FFFFFF"/>
      </a:lt2>
      <a:accent1>
        <a:srgbClr val="FFFFFF"/>
      </a:accent1>
      <a:accent2>
        <a:srgbClr val="66FFCC"/>
      </a:accent2>
      <a:accent3>
        <a:srgbClr val="AAAAAA"/>
      </a:accent3>
      <a:accent4>
        <a:srgbClr val="C4C4C4"/>
      </a:accent4>
      <a:accent5>
        <a:srgbClr val="FFFFFF"/>
      </a:accent5>
      <a:accent6>
        <a:srgbClr val="5CE7B9"/>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1292</TotalTime>
  <Words>386</Words>
  <Application>Microsoft Office PowerPoint</Application>
  <PresentationFormat>Custom</PresentationFormat>
  <Paragraphs>31</Paragraphs>
  <Slides>9</Slides>
  <Notes>6</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EQUITY RESEARCH LAB DERIVATIVE REPORT 30TH MAR</vt:lpstr>
      <vt:lpstr>NIFTY FUTURE</vt:lpstr>
      <vt:lpstr>NIFTY DAILY CHART</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Graph Template</dc:title>
  <dc:creator>Presentation Magazine</dc:creator>
  <cp:lastModifiedBy>PP</cp:lastModifiedBy>
  <cp:revision>58</cp:revision>
  <dcterms:modified xsi:type="dcterms:W3CDTF">2016-03-30T19:33:05Z</dcterms:modified>
</cp:coreProperties>
</file>